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62" r:id="rId3"/>
    <p:sldId id="277" r:id="rId4"/>
    <p:sldId id="278" r:id="rId5"/>
    <p:sldId id="279" r:id="rId6"/>
    <p:sldId id="263" r:id="rId7"/>
    <p:sldId id="264" r:id="rId8"/>
    <p:sldId id="280" r:id="rId9"/>
    <p:sldId id="281" r:id="rId10"/>
    <p:sldId id="28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BFCDD9-38B7-4824-94E8-CD8448BA805A}" v="59" dt="2019-06-27T09:26:38.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0" d="100"/>
          <a:sy n="80" d="100"/>
        </p:scale>
        <p:origin x="782" y="2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28"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ova, Katrin (CW-Sustainability)" userId="b8d05db4-2509-4fb8-b1d9-8e577d38a79e" providerId="ADAL" clId="{17BFCDD9-38B7-4824-94E8-CD8448BA805A}"/>
    <pc:docChg chg="undo custSel addSld delSld modSld">
      <pc:chgData name="Tomova, Katrin (CW-Sustainability)" userId="b8d05db4-2509-4fb8-b1d9-8e577d38a79e" providerId="ADAL" clId="{17BFCDD9-38B7-4824-94E8-CD8448BA805A}" dt="2019-06-27T09:26:38.596" v="284" actId="1035"/>
      <pc:docMkLst>
        <pc:docMk/>
      </pc:docMkLst>
      <pc:sldChg chg="addSp delSp modSp del">
        <pc:chgData name="Tomova, Katrin (CW-Sustainability)" userId="b8d05db4-2509-4fb8-b1d9-8e577d38a79e" providerId="ADAL" clId="{17BFCDD9-38B7-4824-94E8-CD8448BA805A}" dt="2019-06-27T09:25:25.593" v="218" actId="2696"/>
        <pc:sldMkLst>
          <pc:docMk/>
          <pc:sldMk cId="2465813591" sldId="256"/>
        </pc:sldMkLst>
        <pc:spChg chg="mod">
          <ac:chgData name="Tomova, Katrin (CW-Sustainability)" userId="b8d05db4-2509-4fb8-b1d9-8e577d38a79e" providerId="ADAL" clId="{17BFCDD9-38B7-4824-94E8-CD8448BA805A}" dt="2019-06-27T09:20:53.240" v="26"/>
          <ac:spMkLst>
            <pc:docMk/>
            <pc:sldMk cId="2465813591" sldId="256"/>
            <ac:spMk id="16" creationId="{F82C9075-EA3B-41D7-A6EA-81AE34F44224}"/>
          </ac:spMkLst>
        </pc:spChg>
        <pc:spChg chg="add mod">
          <ac:chgData name="Tomova, Katrin (CW-Sustainability)" userId="b8d05db4-2509-4fb8-b1d9-8e577d38a79e" providerId="ADAL" clId="{17BFCDD9-38B7-4824-94E8-CD8448BA805A}" dt="2019-06-27T09:20:00.329" v="11" actId="1076"/>
          <ac:spMkLst>
            <pc:docMk/>
            <pc:sldMk cId="2465813591" sldId="256"/>
            <ac:spMk id="43" creationId="{F7B2F121-8DB3-45C2-8E37-8D950125AEB2}"/>
          </ac:spMkLst>
        </pc:spChg>
        <pc:spChg chg="add del mod">
          <ac:chgData name="Tomova, Katrin (CW-Sustainability)" userId="b8d05db4-2509-4fb8-b1d9-8e577d38a79e" providerId="ADAL" clId="{17BFCDD9-38B7-4824-94E8-CD8448BA805A}" dt="2019-06-27T09:20:23.756" v="22"/>
          <ac:spMkLst>
            <pc:docMk/>
            <pc:sldMk cId="2465813591" sldId="256"/>
            <ac:spMk id="44" creationId="{14E57C86-554B-4315-A8EF-ABB76406CC0E}"/>
          </ac:spMkLst>
        </pc:spChg>
        <pc:spChg chg="add del mod">
          <ac:chgData name="Tomova, Katrin (CW-Sustainability)" userId="b8d05db4-2509-4fb8-b1d9-8e577d38a79e" providerId="ADAL" clId="{17BFCDD9-38B7-4824-94E8-CD8448BA805A}" dt="2019-06-27T09:20:31.077" v="24" actId="767"/>
          <ac:spMkLst>
            <pc:docMk/>
            <pc:sldMk cId="2465813591" sldId="256"/>
            <ac:spMk id="45" creationId="{2BBD39A7-9B16-4926-BC49-60DC9D71E1E8}"/>
          </ac:spMkLst>
        </pc:spChg>
        <pc:spChg chg="del mod">
          <ac:chgData name="Tomova, Katrin (CW-Sustainability)" userId="b8d05db4-2509-4fb8-b1d9-8e577d38a79e" providerId="ADAL" clId="{17BFCDD9-38B7-4824-94E8-CD8448BA805A}" dt="2019-06-27T09:22:10.356" v="48"/>
          <ac:spMkLst>
            <pc:docMk/>
            <pc:sldMk cId="2465813591" sldId="256"/>
            <ac:spMk id="46" creationId="{9023E5D2-0719-40E9-AEED-61EF76A7E03B}"/>
          </ac:spMkLst>
        </pc:spChg>
        <pc:spChg chg="del mod">
          <ac:chgData name="Tomova, Katrin (CW-Sustainability)" userId="b8d05db4-2509-4fb8-b1d9-8e577d38a79e" providerId="ADAL" clId="{17BFCDD9-38B7-4824-94E8-CD8448BA805A}" dt="2019-06-27T09:22:21.610" v="51"/>
          <ac:spMkLst>
            <pc:docMk/>
            <pc:sldMk cId="2465813591" sldId="256"/>
            <ac:spMk id="48" creationId="{A94BAD6B-A232-487F-B689-9541FE8F5528}"/>
          </ac:spMkLst>
        </pc:spChg>
        <pc:spChg chg="add mod">
          <ac:chgData name="Tomova, Katrin (CW-Sustainability)" userId="b8d05db4-2509-4fb8-b1d9-8e577d38a79e" providerId="ADAL" clId="{17BFCDD9-38B7-4824-94E8-CD8448BA805A}" dt="2019-06-27T09:22:49.145" v="57" actId="1076"/>
          <ac:spMkLst>
            <pc:docMk/>
            <pc:sldMk cId="2465813591" sldId="256"/>
            <ac:spMk id="52" creationId="{6E122052-08E0-4DB0-9A53-D8CBE9D398BC}"/>
          </ac:spMkLst>
        </pc:spChg>
        <pc:picChg chg="mod">
          <ac:chgData name="Tomova, Katrin (CW-Sustainability)" userId="b8d05db4-2509-4fb8-b1d9-8e577d38a79e" providerId="ADAL" clId="{17BFCDD9-38B7-4824-94E8-CD8448BA805A}" dt="2019-06-27T09:22:45.920" v="56" actId="1076"/>
          <ac:picMkLst>
            <pc:docMk/>
            <pc:sldMk cId="2465813591" sldId="256"/>
            <ac:picMk id="38" creationId="{DC191AC0-4AA6-4F68-A6F9-8D56E6F8FECD}"/>
          </ac:picMkLst>
        </pc:picChg>
        <pc:picChg chg="add mod">
          <ac:chgData name="Tomova, Katrin (CW-Sustainability)" userId="b8d05db4-2509-4fb8-b1d9-8e577d38a79e" providerId="ADAL" clId="{17BFCDD9-38B7-4824-94E8-CD8448BA805A}" dt="2019-06-27T09:20:16.279" v="19" actId="1076"/>
          <ac:picMkLst>
            <pc:docMk/>
            <pc:sldMk cId="2465813591" sldId="256"/>
            <ac:picMk id="39" creationId="{09873C24-3738-41CD-8CD1-5E495D3D0D00}"/>
          </ac:picMkLst>
        </pc:picChg>
        <pc:picChg chg="add del mod">
          <ac:chgData name="Tomova, Katrin (CW-Sustainability)" userId="b8d05db4-2509-4fb8-b1d9-8e577d38a79e" providerId="ADAL" clId="{17BFCDD9-38B7-4824-94E8-CD8448BA805A}" dt="2019-06-27T09:19:00.593" v="4" actId="478"/>
          <ac:picMkLst>
            <pc:docMk/>
            <pc:sldMk cId="2465813591" sldId="256"/>
            <ac:picMk id="40" creationId="{FFF79BD7-1F8B-427D-9694-A849997A58FC}"/>
          </ac:picMkLst>
        </pc:picChg>
        <pc:picChg chg="add mod">
          <ac:chgData name="Tomova, Katrin (CW-Sustainability)" userId="b8d05db4-2509-4fb8-b1d9-8e577d38a79e" providerId="ADAL" clId="{17BFCDD9-38B7-4824-94E8-CD8448BA805A}" dt="2019-06-27T09:20:12.954" v="17" actId="1076"/>
          <ac:picMkLst>
            <pc:docMk/>
            <pc:sldMk cId="2465813591" sldId="256"/>
            <ac:picMk id="41" creationId="{2DD5B731-958C-423F-9C44-9D91B5B6E3B9}"/>
          </ac:picMkLst>
        </pc:picChg>
        <pc:picChg chg="add mod">
          <ac:chgData name="Tomova, Katrin (CW-Sustainability)" userId="b8d05db4-2509-4fb8-b1d9-8e577d38a79e" providerId="ADAL" clId="{17BFCDD9-38B7-4824-94E8-CD8448BA805A}" dt="2019-06-27T09:20:11.595" v="16" actId="1076"/>
          <ac:picMkLst>
            <pc:docMk/>
            <pc:sldMk cId="2465813591" sldId="256"/>
            <ac:picMk id="42" creationId="{AABC3439-0F72-4E3E-B00E-158F5502E07E}"/>
          </ac:picMkLst>
        </pc:picChg>
        <pc:picChg chg="add mod">
          <ac:chgData name="Tomova, Katrin (CW-Sustainability)" userId="b8d05db4-2509-4fb8-b1d9-8e577d38a79e" providerId="ADAL" clId="{17BFCDD9-38B7-4824-94E8-CD8448BA805A}" dt="2019-06-27T09:20:14.717" v="18" actId="1076"/>
          <ac:picMkLst>
            <pc:docMk/>
            <pc:sldMk cId="2465813591" sldId="256"/>
            <ac:picMk id="1026" creationId="{B8F66788-38AE-48F5-B05F-79C29DA9439F}"/>
          </ac:picMkLst>
        </pc:picChg>
        <pc:picChg chg="add del mod">
          <ac:chgData name="Tomova, Katrin (CW-Sustainability)" userId="b8d05db4-2509-4fb8-b1d9-8e577d38a79e" providerId="ADAL" clId="{17BFCDD9-38B7-4824-94E8-CD8448BA805A}" dt="2019-06-27T09:20:02.429" v="12" actId="478"/>
          <ac:picMkLst>
            <pc:docMk/>
            <pc:sldMk cId="2465813591" sldId="256"/>
            <ac:picMk id="1027" creationId="{45FBAE64-AC39-484A-8CBA-DE6D0DFD694E}"/>
          </ac:picMkLst>
        </pc:picChg>
        <pc:picChg chg="add del mod">
          <ac:chgData name="Tomova, Katrin (CW-Sustainability)" userId="b8d05db4-2509-4fb8-b1d9-8e577d38a79e" providerId="ADAL" clId="{17BFCDD9-38B7-4824-94E8-CD8448BA805A}" dt="2019-06-27T09:20:03.798" v="13" actId="478"/>
          <ac:picMkLst>
            <pc:docMk/>
            <pc:sldMk cId="2465813591" sldId="256"/>
            <ac:picMk id="1029" creationId="{0973FAE7-30FD-40C6-8DAB-76E81689567B}"/>
          </ac:picMkLst>
        </pc:picChg>
      </pc:sldChg>
      <pc:sldChg chg="addSp delSp modSp">
        <pc:chgData name="Tomova, Katrin (CW-Sustainability)" userId="b8d05db4-2509-4fb8-b1d9-8e577d38a79e" providerId="ADAL" clId="{17BFCDD9-38B7-4824-94E8-CD8448BA805A}" dt="2019-06-27T09:26:38.596" v="284" actId="1035"/>
        <pc:sldMkLst>
          <pc:docMk/>
          <pc:sldMk cId="4056956205" sldId="257"/>
        </pc:sldMkLst>
        <pc:spChg chg="del">
          <ac:chgData name="Tomova, Katrin (CW-Sustainability)" userId="b8d05db4-2509-4fb8-b1d9-8e577d38a79e" providerId="ADAL" clId="{17BFCDD9-38B7-4824-94E8-CD8448BA805A}" dt="2019-06-27T09:21:56.918" v="47"/>
          <ac:spMkLst>
            <pc:docMk/>
            <pc:sldMk cId="4056956205" sldId="257"/>
            <ac:spMk id="2" creationId="{443EE695-501A-435D-9480-0C9C2F36DABA}"/>
          </ac:spMkLst>
        </pc:spChg>
        <pc:spChg chg="del">
          <ac:chgData name="Tomova, Katrin (CW-Sustainability)" userId="b8d05db4-2509-4fb8-b1d9-8e577d38a79e" providerId="ADAL" clId="{17BFCDD9-38B7-4824-94E8-CD8448BA805A}" dt="2019-06-27T09:21:56.918" v="47"/>
          <ac:spMkLst>
            <pc:docMk/>
            <pc:sldMk cId="4056956205" sldId="257"/>
            <ac:spMk id="3" creationId="{0700B1C9-662A-41A2-A1AB-12136567EA7C}"/>
          </ac:spMkLst>
        </pc:spChg>
        <pc:spChg chg="mod">
          <ac:chgData name="Tomova, Katrin (CW-Sustainability)" userId="b8d05db4-2509-4fb8-b1d9-8e577d38a79e" providerId="ADAL" clId="{17BFCDD9-38B7-4824-94E8-CD8448BA805A}" dt="2019-06-27T09:23:22.573" v="62" actId="14100"/>
          <ac:spMkLst>
            <pc:docMk/>
            <pc:sldMk cId="4056956205" sldId="257"/>
            <ac:spMk id="5" creationId="{B47B773A-E5BB-4687-BAE2-B4267858DB0E}"/>
          </ac:spMkLst>
        </pc:spChg>
        <pc:spChg chg="mod">
          <ac:chgData name="Tomova, Katrin (CW-Sustainability)" userId="b8d05db4-2509-4fb8-b1d9-8e577d38a79e" providerId="ADAL" clId="{17BFCDD9-38B7-4824-94E8-CD8448BA805A}" dt="2019-06-27T09:23:40.635" v="68" actId="1076"/>
          <ac:spMkLst>
            <pc:docMk/>
            <pc:sldMk cId="4056956205" sldId="257"/>
            <ac:spMk id="6" creationId="{763B60B8-66E8-4AE1-B4E0-5BB6D2C503F1}"/>
          </ac:spMkLst>
        </pc:spChg>
        <pc:spChg chg="mod">
          <ac:chgData name="Tomova, Katrin (CW-Sustainability)" userId="b8d05db4-2509-4fb8-b1d9-8e577d38a79e" providerId="ADAL" clId="{17BFCDD9-38B7-4824-94E8-CD8448BA805A}" dt="2019-06-27T09:23:54.244" v="73" actId="14100"/>
          <ac:spMkLst>
            <pc:docMk/>
            <pc:sldMk cId="4056956205" sldId="257"/>
            <ac:spMk id="12" creationId="{70456D24-F7F6-47B0-8779-2DB8A2E5BA21}"/>
          </ac:spMkLst>
        </pc:spChg>
        <pc:spChg chg="add mod">
          <ac:chgData name="Tomova, Katrin (CW-Sustainability)" userId="b8d05db4-2509-4fb8-b1d9-8e577d38a79e" providerId="ADAL" clId="{17BFCDD9-38B7-4824-94E8-CD8448BA805A}" dt="2019-06-27T09:25:09.223" v="214" actId="20577"/>
          <ac:spMkLst>
            <pc:docMk/>
            <pc:sldMk cId="4056956205" sldId="257"/>
            <ac:spMk id="13" creationId="{4B6A78C8-E4C1-4970-A268-E8CF0A2A2E85}"/>
          </ac:spMkLst>
        </pc:spChg>
        <pc:spChg chg="add del mod">
          <ac:chgData name="Tomova, Katrin (CW-Sustainability)" userId="b8d05db4-2509-4fb8-b1d9-8e577d38a79e" providerId="ADAL" clId="{17BFCDD9-38B7-4824-94E8-CD8448BA805A}" dt="2019-06-27T09:26:22.389" v="276" actId="478"/>
          <ac:spMkLst>
            <pc:docMk/>
            <pc:sldMk cId="4056956205" sldId="257"/>
            <ac:spMk id="14" creationId="{8FD99BF8-EBE8-4317-83E4-C8265BB0ADEC}"/>
          </ac:spMkLst>
        </pc:spChg>
        <pc:spChg chg="del">
          <ac:chgData name="Tomova, Katrin (CW-Sustainability)" userId="b8d05db4-2509-4fb8-b1d9-8e577d38a79e" providerId="ADAL" clId="{17BFCDD9-38B7-4824-94E8-CD8448BA805A}" dt="2019-06-27T09:23:24.819" v="63" actId="478"/>
          <ac:spMkLst>
            <pc:docMk/>
            <pc:sldMk cId="4056956205" sldId="257"/>
            <ac:spMk id="16" creationId="{F82C9075-EA3B-41D7-A6EA-81AE34F44224}"/>
          </ac:spMkLst>
        </pc:spChg>
        <pc:spChg chg="add del">
          <ac:chgData name="Tomova, Katrin (CW-Sustainability)" userId="b8d05db4-2509-4fb8-b1d9-8e577d38a79e" providerId="ADAL" clId="{17BFCDD9-38B7-4824-94E8-CD8448BA805A}" dt="2019-06-27T09:22:52.747" v="59"/>
          <ac:spMkLst>
            <pc:docMk/>
            <pc:sldMk cId="4056956205" sldId="257"/>
            <ac:spMk id="20" creationId="{1219F9EB-E2A9-4244-A9BD-179ADBF239EA}"/>
          </ac:spMkLst>
        </pc:spChg>
        <pc:spChg chg="add">
          <ac:chgData name="Tomova, Katrin (CW-Sustainability)" userId="b8d05db4-2509-4fb8-b1d9-8e577d38a79e" providerId="ADAL" clId="{17BFCDD9-38B7-4824-94E8-CD8448BA805A}" dt="2019-06-27T09:23:07.908" v="60"/>
          <ac:spMkLst>
            <pc:docMk/>
            <pc:sldMk cId="4056956205" sldId="257"/>
            <ac:spMk id="21" creationId="{AD94E436-CB0C-4DEB-8E85-0777E94499D7}"/>
          </ac:spMkLst>
        </pc:spChg>
        <pc:spChg chg="del mod">
          <ac:chgData name="Tomova, Katrin (CW-Sustainability)" userId="b8d05db4-2509-4fb8-b1d9-8e577d38a79e" providerId="ADAL" clId="{17BFCDD9-38B7-4824-94E8-CD8448BA805A}" dt="2019-06-27T09:25:08.340" v="213" actId="478"/>
          <ac:spMkLst>
            <pc:docMk/>
            <pc:sldMk cId="4056956205" sldId="257"/>
            <ac:spMk id="22" creationId="{24ACFDBA-4142-4768-B507-D38DB8C723D7}"/>
          </ac:spMkLst>
        </pc:spChg>
        <pc:spChg chg="del mod">
          <ac:chgData name="Tomova, Katrin (CW-Sustainability)" userId="b8d05db4-2509-4fb8-b1d9-8e577d38a79e" providerId="ADAL" clId="{17BFCDD9-38B7-4824-94E8-CD8448BA805A}" dt="2019-06-27T09:24:57.414" v="176"/>
          <ac:spMkLst>
            <pc:docMk/>
            <pc:sldMk cId="4056956205" sldId="257"/>
            <ac:spMk id="23" creationId="{ABDF8458-76DB-4E9E-970F-4FCE4CAACA6C}"/>
          </ac:spMkLst>
        </pc:spChg>
        <pc:grpChg chg="mod">
          <ac:chgData name="Tomova, Katrin (CW-Sustainability)" userId="b8d05db4-2509-4fb8-b1d9-8e577d38a79e" providerId="ADAL" clId="{17BFCDD9-38B7-4824-94E8-CD8448BA805A}" dt="2019-06-27T09:23:22.573" v="62" actId="14100"/>
          <ac:grpSpMkLst>
            <pc:docMk/>
            <pc:sldMk cId="4056956205" sldId="257"/>
            <ac:grpSpMk id="4" creationId="{EF4E0ED2-11B6-4785-A72B-1DA7DE7D22A6}"/>
          </ac:grpSpMkLst>
        </pc:grpChg>
        <pc:picChg chg="mod">
          <ac:chgData name="Tomova, Katrin (CW-Sustainability)" userId="b8d05db4-2509-4fb8-b1d9-8e577d38a79e" providerId="ADAL" clId="{17BFCDD9-38B7-4824-94E8-CD8448BA805A}" dt="2019-06-27T09:24:21.931" v="134" actId="1076"/>
          <ac:picMkLst>
            <pc:docMk/>
            <pc:sldMk cId="4056956205" sldId="257"/>
            <ac:picMk id="17" creationId="{655C8CBD-9C36-4439-906C-40190F3CA11D}"/>
          </ac:picMkLst>
        </pc:picChg>
        <pc:picChg chg="mod">
          <ac:chgData name="Tomova, Katrin (CW-Sustainability)" userId="b8d05db4-2509-4fb8-b1d9-8e577d38a79e" providerId="ADAL" clId="{17BFCDD9-38B7-4824-94E8-CD8448BA805A}" dt="2019-06-27T09:24:10.059" v="118" actId="1035"/>
          <ac:picMkLst>
            <pc:docMk/>
            <pc:sldMk cId="4056956205" sldId="257"/>
            <ac:picMk id="18" creationId="{3F3A78CE-7D12-4744-B74D-E14F6F1081E7}"/>
          </ac:picMkLst>
        </pc:picChg>
        <pc:picChg chg="mod">
          <ac:chgData name="Tomova, Katrin (CW-Sustainability)" userId="b8d05db4-2509-4fb8-b1d9-8e577d38a79e" providerId="ADAL" clId="{17BFCDD9-38B7-4824-94E8-CD8448BA805A}" dt="2019-06-27T09:24:16.087" v="132" actId="1035"/>
          <ac:picMkLst>
            <pc:docMk/>
            <pc:sldMk cId="4056956205" sldId="257"/>
            <ac:picMk id="19" creationId="{33691433-C6C3-41F0-88DD-4DA1014C1835}"/>
          </ac:picMkLst>
        </pc:picChg>
        <pc:picChg chg="mod">
          <ac:chgData name="Tomova, Katrin (CW-Sustainability)" userId="b8d05db4-2509-4fb8-b1d9-8e577d38a79e" providerId="ADAL" clId="{17BFCDD9-38B7-4824-94E8-CD8448BA805A}" dt="2019-06-27T09:24:11.728" v="122" actId="1035"/>
          <ac:picMkLst>
            <pc:docMk/>
            <pc:sldMk cId="4056956205" sldId="257"/>
            <ac:picMk id="24" creationId="{0B3CCBC0-5DA9-45D3-B791-2C0EC3606628}"/>
          </ac:picMkLst>
        </pc:picChg>
        <pc:picChg chg="add del">
          <ac:chgData name="Tomova, Katrin (CW-Sustainability)" userId="b8d05db4-2509-4fb8-b1d9-8e577d38a79e" providerId="ADAL" clId="{17BFCDD9-38B7-4824-94E8-CD8448BA805A}" dt="2019-06-27T09:24:56.391" v="175"/>
          <ac:picMkLst>
            <pc:docMk/>
            <pc:sldMk cId="4056956205" sldId="257"/>
            <ac:picMk id="25" creationId="{8FDD70CD-93D1-4999-8E3B-086ABCB372B5}"/>
          </ac:picMkLst>
        </pc:picChg>
        <pc:picChg chg="add mod">
          <ac:chgData name="Tomova, Katrin (CW-Sustainability)" userId="b8d05db4-2509-4fb8-b1d9-8e577d38a79e" providerId="ADAL" clId="{17BFCDD9-38B7-4824-94E8-CD8448BA805A}" dt="2019-06-27T09:25:14.982" v="216" actId="14100"/>
          <ac:picMkLst>
            <pc:docMk/>
            <pc:sldMk cId="4056956205" sldId="257"/>
            <ac:picMk id="26" creationId="{6A8A65E8-1734-44E3-9711-D9A28736BD92}"/>
          </ac:picMkLst>
        </pc:picChg>
        <pc:picChg chg="add mod">
          <ac:chgData name="Tomova, Katrin (CW-Sustainability)" userId="b8d05db4-2509-4fb8-b1d9-8e577d38a79e" providerId="ADAL" clId="{17BFCDD9-38B7-4824-94E8-CD8448BA805A}" dt="2019-06-27T09:26:36.930" v="282" actId="1037"/>
          <ac:picMkLst>
            <pc:docMk/>
            <pc:sldMk cId="4056956205" sldId="257"/>
            <ac:picMk id="27" creationId="{CEEE8E02-C737-4485-9351-17BB4C99E27C}"/>
          </ac:picMkLst>
        </pc:picChg>
        <pc:picChg chg="add mod">
          <ac:chgData name="Tomova, Katrin (CW-Sustainability)" userId="b8d05db4-2509-4fb8-b1d9-8e577d38a79e" providerId="ADAL" clId="{17BFCDD9-38B7-4824-94E8-CD8448BA805A}" dt="2019-06-27T09:26:28.963" v="277" actId="1076"/>
          <ac:picMkLst>
            <pc:docMk/>
            <pc:sldMk cId="4056956205" sldId="257"/>
            <ac:picMk id="28" creationId="{A2460133-6E23-4B7E-B5C0-330700B4FFAD}"/>
          </ac:picMkLst>
        </pc:picChg>
        <pc:picChg chg="add mod">
          <ac:chgData name="Tomova, Katrin (CW-Sustainability)" userId="b8d05db4-2509-4fb8-b1d9-8e577d38a79e" providerId="ADAL" clId="{17BFCDD9-38B7-4824-94E8-CD8448BA805A}" dt="2019-06-27T09:26:28.963" v="277" actId="1076"/>
          <ac:picMkLst>
            <pc:docMk/>
            <pc:sldMk cId="4056956205" sldId="257"/>
            <ac:picMk id="29" creationId="{68DAA9A3-0CFC-460A-8E41-ADAF74F663AC}"/>
          </ac:picMkLst>
        </pc:picChg>
        <pc:picChg chg="add mod">
          <ac:chgData name="Tomova, Katrin (CW-Sustainability)" userId="b8d05db4-2509-4fb8-b1d9-8e577d38a79e" providerId="ADAL" clId="{17BFCDD9-38B7-4824-94E8-CD8448BA805A}" dt="2019-06-27T09:26:38.596" v="284" actId="1035"/>
          <ac:picMkLst>
            <pc:docMk/>
            <pc:sldMk cId="4056956205" sldId="257"/>
            <ac:picMk id="30" creationId="{00A88B64-1152-4D46-8543-7E3619D89D9E}"/>
          </ac:picMkLst>
        </pc:picChg>
      </pc:sldChg>
      <pc:sldChg chg="add">
        <pc:chgData name="Tomova, Katrin (CW-Sustainability)" userId="b8d05db4-2509-4fb8-b1d9-8e577d38a79e" providerId="ADAL" clId="{17BFCDD9-38B7-4824-94E8-CD8448BA805A}" dt="2019-06-27T09:24:39.550" v="155"/>
        <pc:sldMkLst>
          <pc:docMk/>
          <pc:sldMk cId="445820284" sldId="258"/>
        </pc:sldMkLst>
      </pc:sldChg>
      <pc:sldChg chg="delSp del">
        <pc:chgData name="Tomova, Katrin (CW-Sustainability)" userId="b8d05db4-2509-4fb8-b1d9-8e577d38a79e" providerId="ADAL" clId="{17BFCDD9-38B7-4824-94E8-CD8448BA805A}" dt="2019-06-27T09:24:35.973" v="137" actId="2696"/>
        <pc:sldMkLst>
          <pc:docMk/>
          <pc:sldMk cId="3449849914" sldId="258"/>
        </pc:sldMkLst>
        <pc:spChg chg="del">
          <ac:chgData name="Tomova, Katrin (CW-Sustainability)" userId="b8d05db4-2509-4fb8-b1d9-8e577d38a79e" providerId="ADAL" clId="{17BFCDD9-38B7-4824-94E8-CD8448BA805A}" dt="2019-06-27T09:21:56.918" v="47"/>
          <ac:spMkLst>
            <pc:docMk/>
            <pc:sldMk cId="3449849914" sldId="258"/>
            <ac:spMk id="2" creationId="{C27AEE31-8D74-4B95-9962-5E3231F200A7}"/>
          </ac:spMkLst>
        </pc:spChg>
        <pc:spChg chg="del">
          <ac:chgData name="Tomova, Katrin (CW-Sustainability)" userId="b8d05db4-2509-4fb8-b1d9-8e577d38a79e" providerId="ADAL" clId="{17BFCDD9-38B7-4824-94E8-CD8448BA805A}" dt="2019-06-27T09:21:56.918" v="47"/>
          <ac:spMkLst>
            <pc:docMk/>
            <pc:sldMk cId="3449849914" sldId="258"/>
            <ac:spMk id="3" creationId="{4F3D04B5-E2B0-4F7F-8FC3-E6B2E09F5F6F}"/>
          </ac:spMkLst>
        </pc:spChg>
      </pc:sldChg>
      <pc:sldChg chg="delSp del">
        <pc:chgData name="Tomova, Katrin (CW-Sustainability)" userId="b8d05db4-2509-4fb8-b1d9-8e577d38a79e" providerId="ADAL" clId="{17BFCDD9-38B7-4824-94E8-CD8448BA805A}" dt="2019-06-27T09:24:35.986" v="138" actId="2696"/>
        <pc:sldMkLst>
          <pc:docMk/>
          <pc:sldMk cId="2743899040" sldId="259"/>
        </pc:sldMkLst>
        <pc:spChg chg="del">
          <ac:chgData name="Tomova, Katrin (CW-Sustainability)" userId="b8d05db4-2509-4fb8-b1d9-8e577d38a79e" providerId="ADAL" clId="{17BFCDD9-38B7-4824-94E8-CD8448BA805A}" dt="2019-06-27T09:21:56.918" v="47"/>
          <ac:spMkLst>
            <pc:docMk/>
            <pc:sldMk cId="2743899040" sldId="259"/>
            <ac:spMk id="2" creationId="{92C2DDF9-A65F-46CF-BE19-3CC0E63D143D}"/>
          </ac:spMkLst>
        </pc:spChg>
        <pc:spChg chg="del">
          <ac:chgData name="Tomova, Katrin (CW-Sustainability)" userId="b8d05db4-2509-4fb8-b1d9-8e577d38a79e" providerId="ADAL" clId="{17BFCDD9-38B7-4824-94E8-CD8448BA805A}" dt="2019-06-27T09:21:56.918" v="47"/>
          <ac:spMkLst>
            <pc:docMk/>
            <pc:sldMk cId="2743899040" sldId="259"/>
            <ac:spMk id="3" creationId="{73EEDE81-5443-4673-834C-5A49F9DB3B9F}"/>
          </ac:spMkLst>
        </pc:spChg>
      </pc:sldChg>
      <pc:sldChg chg="add">
        <pc:chgData name="Tomova, Katrin (CW-Sustainability)" userId="b8d05db4-2509-4fb8-b1d9-8e577d38a79e" providerId="ADAL" clId="{17BFCDD9-38B7-4824-94E8-CD8448BA805A}" dt="2019-06-27T09:24:39.772" v="156"/>
        <pc:sldMkLst>
          <pc:docMk/>
          <pc:sldMk cId="3070321510" sldId="259"/>
        </pc:sldMkLst>
      </pc:sldChg>
      <pc:sldChg chg="delSp del">
        <pc:chgData name="Tomova, Katrin (CW-Sustainability)" userId="b8d05db4-2509-4fb8-b1d9-8e577d38a79e" providerId="ADAL" clId="{17BFCDD9-38B7-4824-94E8-CD8448BA805A}" dt="2019-06-27T09:24:36.006" v="139" actId="2696"/>
        <pc:sldMkLst>
          <pc:docMk/>
          <pc:sldMk cId="1996684821" sldId="260"/>
        </pc:sldMkLst>
        <pc:spChg chg="del">
          <ac:chgData name="Tomova, Katrin (CW-Sustainability)" userId="b8d05db4-2509-4fb8-b1d9-8e577d38a79e" providerId="ADAL" clId="{17BFCDD9-38B7-4824-94E8-CD8448BA805A}" dt="2019-06-27T09:21:56.918" v="47"/>
          <ac:spMkLst>
            <pc:docMk/>
            <pc:sldMk cId="1996684821" sldId="260"/>
            <ac:spMk id="2" creationId="{DCC5F9FE-0BEB-496A-B047-2D0C0B7331D8}"/>
          </ac:spMkLst>
        </pc:spChg>
        <pc:spChg chg="del">
          <ac:chgData name="Tomova, Katrin (CW-Sustainability)" userId="b8d05db4-2509-4fb8-b1d9-8e577d38a79e" providerId="ADAL" clId="{17BFCDD9-38B7-4824-94E8-CD8448BA805A}" dt="2019-06-27T09:21:56.918" v="47"/>
          <ac:spMkLst>
            <pc:docMk/>
            <pc:sldMk cId="1996684821" sldId="260"/>
            <ac:spMk id="3" creationId="{94E21997-E265-4601-BB6B-8FEEA4ED512A}"/>
          </ac:spMkLst>
        </pc:spChg>
      </pc:sldChg>
      <pc:sldChg chg="add">
        <pc:chgData name="Tomova, Katrin (CW-Sustainability)" userId="b8d05db4-2509-4fb8-b1d9-8e577d38a79e" providerId="ADAL" clId="{17BFCDD9-38B7-4824-94E8-CD8448BA805A}" dt="2019-06-27T09:24:39.983" v="157"/>
        <pc:sldMkLst>
          <pc:docMk/>
          <pc:sldMk cId="2897707781" sldId="260"/>
        </pc:sldMkLst>
      </pc:sldChg>
      <pc:sldChg chg="add">
        <pc:chgData name="Tomova, Katrin (CW-Sustainability)" userId="b8d05db4-2509-4fb8-b1d9-8e577d38a79e" providerId="ADAL" clId="{17BFCDD9-38B7-4824-94E8-CD8448BA805A}" dt="2019-06-27T09:24:40.148" v="158"/>
        <pc:sldMkLst>
          <pc:docMk/>
          <pc:sldMk cId="523018546" sldId="261"/>
        </pc:sldMkLst>
      </pc:sldChg>
      <pc:sldChg chg="delSp del">
        <pc:chgData name="Tomova, Katrin (CW-Sustainability)" userId="b8d05db4-2509-4fb8-b1d9-8e577d38a79e" providerId="ADAL" clId="{17BFCDD9-38B7-4824-94E8-CD8448BA805A}" dt="2019-06-27T09:24:36.037" v="140" actId="2696"/>
        <pc:sldMkLst>
          <pc:docMk/>
          <pc:sldMk cId="4006696682" sldId="261"/>
        </pc:sldMkLst>
        <pc:spChg chg="del">
          <ac:chgData name="Tomova, Katrin (CW-Sustainability)" userId="b8d05db4-2509-4fb8-b1d9-8e577d38a79e" providerId="ADAL" clId="{17BFCDD9-38B7-4824-94E8-CD8448BA805A}" dt="2019-06-27T09:21:56.918" v="47"/>
          <ac:spMkLst>
            <pc:docMk/>
            <pc:sldMk cId="4006696682" sldId="261"/>
            <ac:spMk id="2" creationId="{099D7A30-B7C5-46B8-8EB9-392DB92D0459}"/>
          </ac:spMkLst>
        </pc:spChg>
        <pc:spChg chg="del">
          <ac:chgData name="Tomova, Katrin (CW-Sustainability)" userId="b8d05db4-2509-4fb8-b1d9-8e577d38a79e" providerId="ADAL" clId="{17BFCDD9-38B7-4824-94E8-CD8448BA805A}" dt="2019-06-27T09:21:56.918" v="47"/>
          <ac:spMkLst>
            <pc:docMk/>
            <pc:sldMk cId="4006696682" sldId="261"/>
            <ac:spMk id="3" creationId="{70E3F977-0B68-4D85-929A-9F84E5CCB90E}"/>
          </ac:spMkLst>
        </pc:spChg>
      </pc:sldChg>
      <pc:sldChg chg="delSp del">
        <pc:chgData name="Tomova, Katrin (CW-Sustainability)" userId="b8d05db4-2509-4fb8-b1d9-8e577d38a79e" providerId="ADAL" clId="{17BFCDD9-38B7-4824-94E8-CD8448BA805A}" dt="2019-06-27T09:24:36.070" v="141" actId="2696"/>
        <pc:sldMkLst>
          <pc:docMk/>
          <pc:sldMk cId="3122220135" sldId="262"/>
        </pc:sldMkLst>
        <pc:spChg chg="del">
          <ac:chgData name="Tomova, Katrin (CW-Sustainability)" userId="b8d05db4-2509-4fb8-b1d9-8e577d38a79e" providerId="ADAL" clId="{17BFCDD9-38B7-4824-94E8-CD8448BA805A}" dt="2019-06-27T09:21:56.918" v="47"/>
          <ac:spMkLst>
            <pc:docMk/>
            <pc:sldMk cId="3122220135" sldId="262"/>
            <ac:spMk id="2" creationId="{0F77D958-79D8-472E-8999-20D9F483AAA4}"/>
          </ac:spMkLst>
        </pc:spChg>
        <pc:spChg chg="del">
          <ac:chgData name="Tomova, Katrin (CW-Sustainability)" userId="b8d05db4-2509-4fb8-b1d9-8e577d38a79e" providerId="ADAL" clId="{17BFCDD9-38B7-4824-94E8-CD8448BA805A}" dt="2019-06-27T09:21:56.918" v="47"/>
          <ac:spMkLst>
            <pc:docMk/>
            <pc:sldMk cId="3122220135" sldId="262"/>
            <ac:spMk id="3" creationId="{34E5C0D0-857D-4F33-A09E-A6FC41B35FE2}"/>
          </ac:spMkLst>
        </pc:spChg>
      </pc:sldChg>
      <pc:sldChg chg="add">
        <pc:chgData name="Tomova, Katrin (CW-Sustainability)" userId="b8d05db4-2509-4fb8-b1d9-8e577d38a79e" providerId="ADAL" clId="{17BFCDD9-38B7-4824-94E8-CD8448BA805A}" dt="2019-06-27T09:24:40.373" v="159"/>
        <pc:sldMkLst>
          <pc:docMk/>
          <pc:sldMk cId="4172533496" sldId="262"/>
        </pc:sldMkLst>
      </pc:sldChg>
      <pc:sldChg chg="delSp del">
        <pc:chgData name="Tomova, Katrin (CW-Sustainability)" userId="b8d05db4-2509-4fb8-b1d9-8e577d38a79e" providerId="ADAL" clId="{17BFCDD9-38B7-4824-94E8-CD8448BA805A}" dt="2019-06-27T09:24:36.097" v="142" actId="2696"/>
        <pc:sldMkLst>
          <pc:docMk/>
          <pc:sldMk cId="2408799157" sldId="263"/>
        </pc:sldMkLst>
        <pc:spChg chg="del">
          <ac:chgData name="Tomova, Katrin (CW-Sustainability)" userId="b8d05db4-2509-4fb8-b1d9-8e577d38a79e" providerId="ADAL" clId="{17BFCDD9-38B7-4824-94E8-CD8448BA805A}" dt="2019-06-27T09:21:56.918" v="47"/>
          <ac:spMkLst>
            <pc:docMk/>
            <pc:sldMk cId="2408799157" sldId="263"/>
            <ac:spMk id="2" creationId="{2C224848-646B-41E7-834C-E487C53E5A4F}"/>
          </ac:spMkLst>
        </pc:spChg>
        <pc:spChg chg="del">
          <ac:chgData name="Tomova, Katrin (CW-Sustainability)" userId="b8d05db4-2509-4fb8-b1d9-8e577d38a79e" providerId="ADAL" clId="{17BFCDD9-38B7-4824-94E8-CD8448BA805A}" dt="2019-06-27T09:21:56.918" v="47"/>
          <ac:spMkLst>
            <pc:docMk/>
            <pc:sldMk cId="2408799157" sldId="263"/>
            <ac:spMk id="3" creationId="{BCB849C2-FE50-4FCA-BBBF-46A17F64AE4D}"/>
          </ac:spMkLst>
        </pc:spChg>
      </pc:sldChg>
      <pc:sldChg chg="add">
        <pc:chgData name="Tomova, Katrin (CW-Sustainability)" userId="b8d05db4-2509-4fb8-b1d9-8e577d38a79e" providerId="ADAL" clId="{17BFCDD9-38B7-4824-94E8-CD8448BA805A}" dt="2019-06-27T09:24:40.565" v="160"/>
        <pc:sldMkLst>
          <pc:docMk/>
          <pc:sldMk cId="4220555716" sldId="263"/>
        </pc:sldMkLst>
      </pc:sldChg>
      <pc:sldChg chg="delSp del">
        <pc:chgData name="Tomova, Katrin (CW-Sustainability)" userId="b8d05db4-2509-4fb8-b1d9-8e577d38a79e" providerId="ADAL" clId="{17BFCDD9-38B7-4824-94E8-CD8448BA805A}" dt="2019-06-27T09:24:36.129" v="143" actId="2696"/>
        <pc:sldMkLst>
          <pc:docMk/>
          <pc:sldMk cId="2754826914" sldId="264"/>
        </pc:sldMkLst>
        <pc:spChg chg="del">
          <ac:chgData name="Tomova, Katrin (CW-Sustainability)" userId="b8d05db4-2509-4fb8-b1d9-8e577d38a79e" providerId="ADAL" clId="{17BFCDD9-38B7-4824-94E8-CD8448BA805A}" dt="2019-06-27T09:21:56.918" v="47"/>
          <ac:spMkLst>
            <pc:docMk/>
            <pc:sldMk cId="2754826914" sldId="264"/>
            <ac:spMk id="2" creationId="{DAEA51AC-E063-4ED6-9B10-089390685E1C}"/>
          </ac:spMkLst>
        </pc:spChg>
        <pc:spChg chg="del">
          <ac:chgData name="Tomova, Katrin (CW-Sustainability)" userId="b8d05db4-2509-4fb8-b1d9-8e577d38a79e" providerId="ADAL" clId="{17BFCDD9-38B7-4824-94E8-CD8448BA805A}" dt="2019-06-27T09:21:56.918" v="47"/>
          <ac:spMkLst>
            <pc:docMk/>
            <pc:sldMk cId="2754826914" sldId="264"/>
            <ac:spMk id="3" creationId="{66E69D70-DE3D-457F-B127-C90FB48A51EB}"/>
          </ac:spMkLst>
        </pc:spChg>
      </pc:sldChg>
      <pc:sldChg chg="add">
        <pc:chgData name="Tomova, Katrin (CW-Sustainability)" userId="b8d05db4-2509-4fb8-b1d9-8e577d38a79e" providerId="ADAL" clId="{17BFCDD9-38B7-4824-94E8-CD8448BA805A}" dt="2019-06-27T09:24:40.759" v="161"/>
        <pc:sldMkLst>
          <pc:docMk/>
          <pc:sldMk cId="2999972834" sldId="264"/>
        </pc:sldMkLst>
      </pc:sldChg>
      <pc:sldChg chg="delSp del">
        <pc:chgData name="Tomova, Katrin (CW-Sustainability)" userId="b8d05db4-2509-4fb8-b1d9-8e577d38a79e" providerId="ADAL" clId="{17BFCDD9-38B7-4824-94E8-CD8448BA805A}" dt="2019-06-27T09:24:36.160" v="144" actId="2696"/>
        <pc:sldMkLst>
          <pc:docMk/>
          <pc:sldMk cId="14543128" sldId="265"/>
        </pc:sldMkLst>
        <pc:spChg chg="del">
          <ac:chgData name="Tomova, Katrin (CW-Sustainability)" userId="b8d05db4-2509-4fb8-b1d9-8e577d38a79e" providerId="ADAL" clId="{17BFCDD9-38B7-4824-94E8-CD8448BA805A}" dt="2019-06-27T09:21:56.918" v="47"/>
          <ac:spMkLst>
            <pc:docMk/>
            <pc:sldMk cId="14543128" sldId="265"/>
            <ac:spMk id="2" creationId="{E4B11D41-0C9E-4040-B9B2-51E34B9AFA79}"/>
          </ac:spMkLst>
        </pc:spChg>
        <pc:spChg chg="del">
          <ac:chgData name="Tomova, Katrin (CW-Sustainability)" userId="b8d05db4-2509-4fb8-b1d9-8e577d38a79e" providerId="ADAL" clId="{17BFCDD9-38B7-4824-94E8-CD8448BA805A}" dt="2019-06-27T09:21:56.918" v="47"/>
          <ac:spMkLst>
            <pc:docMk/>
            <pc:sldMk cId="14543128" sldId="265"/>
            <ac:spMk id="3" creationId="{CA301B2E-1839-4930-97B3-F7303798F112}"/>
          </ac:spMkLst>
        </pc:spChg>
      </pc:sldChg>
      <pc:sldChg chg="add">
        <pc:chgData name="Tomova, Katrin (CW-Sustainability)" userId="b8d05db4-2509-4fb8-b1d9-8e577d38a79e" providerId="ADAL" clId="{17BFCDD9-38B7-4824-94E8-CD8448BA805A}" dt="2019-06-27T09:24:40.950" v="162"/>
        <pc:sldMkLst>
          <pc:docMk/>
          <pc:sldMk cId="837005696" sldId="265"/>
        </pc:sldMkLst>
      </pc:sldChg>
      <pc:sldChg chg="add">
        <pc:chgData name="Tomova, Katrin (CW-Sustainability)" userId="b8d05db4-2509-4fb8-b1d9-8e577d38a79e" providerId="ADAL" clId="{17BFCDD9-38B7-4824-94E8-CD8448BA805A}" dt="2019-06-27T09:24:41.305" v="163"/>
        <pc:sldMkLst>
          <pc:docMk/>
          <pc:sldMk cId="779990234" sldId="266"/>
        </pc:sldMkLst>
      </pc:sldChg>
      <pc:sldChg chg="delSp del">
        <pc:chgData name="Tomova, Katrin (CW-Sustainability)" userId="b8d05db4-2509-4fb8-b1d9-8e577d38a79e" providerId="ADAL" clId="{17BFCDD9-38B7-4824-94E8-CD8448BA805A}" dt="2019-06-27T09:24:36.222" v="145" actId="2696"/>
        <pc:sldMkLst>
          <pc:docMk/>
          <pc:sldMk cId="3018876723" sldId="266"/>
        </pc:sldMkLst>
        <pc:spChg chg="del">
          <ac:chgData name="Tomova, Katrin (CW-Sustainability)" userId="b8d05db4-2509-4fb8-b1d9-8e577d38a79e" providerId="ADAL" clId="{17BFCDD9-38B7-4824-94E8-CD8448BA805A}" dt="2019-06-27T09:21:56.918" v="47"/>
          <ac:spMkLst>
            <pc:docMk/>
            <pc:sldMk cId="3018876723" sldId="266"/>
            <ac:spMk id="2" creationId="{0CA58FED-03D1-47C0-8D08-F1E7CBE6077A}"/>
          </ac:spMkLst>
        </pc:spChg>
        <pc:spChg chg="del">
          <ac:chgData name="Tomova, Katrin (CW-Sustainability)" userId="b8d05db4-2509-4fb8-b1d9-8e577d38a79e" providerId="ADAL" clId="{17BFCDD9-38B7-4824-94E8-CD8448BA805A}" dt="2019-06-27T09:21:56.918" v="47"/>
          <ac:spMkLst>
            <pc:docMk/>
            <pc:sldMk cId="3018876723" sldId="266"/>
            <ac:spMk id="3" creationId="{F8CB2356-58AC-4247-A361-1C6D61585746}"/>
          </ac:spMkLst>
        </pc:spChg>
      </pc:sldChg>
      <pc:sldChg chg="delSp del">
        <pc:chgData name="Tomova, Katrin (CW-Sustainability)" userId="b8d05db4-2509-4fb8-b1d9-8e577d38a79e" providerId="ADAL" clId="{17BFCDD9-38B7-4824-94E8-CD8448BA805A}" dt="2019-06-27T09:24:36.254" v="146" actId="2696"/>
        <pc:sldMkLst>
          <pc:docMk/>
          <pc:sldMk cId="29225627" sldId="267"/>
        </pc:sldMkLst>
        <pc:spChg chg="del">
          <ac:chgData name="Tomova, Katrin (CW-Sustainability)" userId="b8d05db4-2509-4fb8-b1d9-8e577d38a79e" providerId="ADAL" clId="{17BFCDD9-38B7-4824-94E8-CD8448BA805A}" dt="2019-06-27T09:21:56.918" v="47"/>
          <ac:spMkLst>
            <pc:docMk/>
            <pc:sldMk cId="29225627" sldId="267"/>
            <ac:spMk id="2" creationId="{78B0DC44-C09E-4AE7-B04F-7D4B471F4E22}"/>
          </ac:spMkLst>
        </pc:spChg>
        <pc:spChg chg="del">
          <ac:chgData name="Tomova, Katrin (CW-Sustainability)" userId="b8d05db4-2509-4fb8-b1d9-8e577d38a79e" providerId="ADAL" clId="{17BFCDD9-38B7-4824-94E8-CD8448BA805A}" dt="2019-06-27T09:21:56.918" v="47"/>
          <ac:spMkLst>
            <pc:docMk/>
            <pc:sldMk cId="29225627" sldId="267"/>
            <ac:spMk id="3" creationId="{3F816ADA-B2DF-48D9-8D3F-2429691D9F37}"/>
          </ac:spMkLst>
        </pc:spChg>
      </pc:sldChg>
      <pc:sldChg chg="add">
        <pc:chgData name="Tomova, Katrin (CW-Sustainability)" userId="b8d05db4-2509-4fb8-b1d9-8e577d38a79e" providerId="ADAL" clId="{17BFCDD9-38B7-4824-94E8-CD8448BA805A}" dt="2019-06-27T09:24:41.521" v="164"/>
        <pc:sldMkLst>
          <pc:docMk/>
          <pc:sldMk cId="3098558028" sldId="267"/>
        </pc:sldMkLst>
      </pc:sldChg>
      <pc:sldChg chg="add">
        <pc:chgData name="Tomova, Katrin (CW-Sustainability)" userId="b8d05db4-2509-4fb8-b1d9-8e577d38a79e" providerId="ADAL" clId="{17BFCDD9-38B7-4824-94E8-CD8448BA805A}" dt="2019-06-27T09:24:41.688" v="165"/>
        <pc:sldMkLst>
          <pc:docMk/>
          <pc:sldMk cId="1628603321" sldId="268"/>
        </pc:sldMkLst>
      </pc:sldChg>
      <pc:sldChg chg="delSp del">
        <pc:chgData name="Tomova, Katrin (CW-Sustainability)" userId="b8d05db4-2509-4fb8-b1d9-8e577d38a79e" providerId="ADAL" clId="{17BFCDD9-38B7-4824-94E8-CD8448BA805A}" dt="2019-06-27T09:24:36.286" v="147" actId="2696"/>
        <pc:sldMkLst>
          <pc:docMk/>
          <pc:sldMk cId="3092442418" sldId="268"/>
        </pc:sldMkLst>
        <pc:spChg chg="del">
          <ac:chgData name="Tomova, Katrin (CW-Sustainability)" userId="b8d05db4-2509-4fb8-b1d9-8e577d38a79e" providerId="ADAL" clId="{17BFCDD9-38B7-4824-94E8-CD8448BA805A}" dt="2019-06-27T09:21:56.918" v="47"/>
          <ac:spMkLst>
            <pc:docMk/>
            <pc:sldMk cId="3092442418" sldId="268"/>
            <ac:spMk id="2" creationId="{9F431701-5556-4D07-BC9B-A0BE92B32CC4}"/>
          </ac:spMkLst>
        </pc:spChg>
        <pc:spChg chg="del">
          <ac:chgData name="Tomova, Katrin (CW-Sustainability)" userId="b8d05db4-2509-4fb8-b1d9-8e577d38a79e" providerId="ADAL" clId="{17BFCDD9-38B7-4824-94E8-CD8448BA805A}" dt="2019-06-27T09:21:56.918" v="47"/>
          <ac:spMkLst>
            <pc:docMk/>
            <pc:sldMk cId="3092442418" sldId="268"/>
            <ac:spMk id="3" creationId="{E6D512EF-2919-48D0-90E9-DC723EF9AA69}"/>
          </ac:spMkLst>
        </pc:spChg>
      </pc:sldChg>
      <pc:sldChg chg="add">
        <pc:chgData name="Tomova, Katrin (CW-Sustainability)" userId="b8d05db4-2509-4fb8-b1d9-8e577d38a79e" providerId="ADAL" clId="{17BFCDD9-38B7-4824-94E8-CD8448BA805A}" dt="2019-06-27T09:24:41.897" v="166"/>
        <pc:sldMkLst>
          <pc:docMk/>
          <pc:sldMk cId="402507499" sldId="269"/>
        </pc:sldMkLst>
      </pc:sldChg>
      <pc:sldChg chg="delSp del">
        <pc:chgData name="Tomova, Katrin (CW-Sustainability)" userId="b8d05db4-2509-4fb8-b1d9-8e577d38a79e" providerId="ADAL" clId="{17BFCDD9-38B7-4824-94E8-CD8448BA805A}" dt="2019-06-27T09:24:36.311" v="148" actId="2696"/>
        <pc:sldMkLst>
          <pc:docMk/>
          <pc:sldMk cId="2922620629" sldId="269"/>
        </pc:sldMkLst>
        <pc:spChg chg="del">
          <ac:chgData name="Tomova, Katrin (CW-Sustainability)" userId="b8d05db4-2509-4fb8-b1d9-8e577d38a79e" providerId="ADAL" clId="{17BFCDD9-38B7-4824-94E8-CD8448BA805A}" dt="2019-06-27T09:21:56.918" v="47"/>
          <ac:spMkLst>
            <pc:docMk/>
            <pc:sldMk cId="2922620629" sldId="269"/>
            <ac:spMk id="2" creationId="{6B2CBA00-5268-44D8-8544-8BA7B6621A3B}"/>
          </ac:spMkLst>
        </pc:spChg>
        <pc:spChg chg="del">
          <ac:chgData name="Tomova, Katrin (CW-Sustainability)" userId="b8d05db4-2509-4fb8-b1d9-8e577d38a79e" providerId="ADAL" clId="{17BFCDD9-38B7-4824-94E8-CD8448BA805A}" dt="2019-06-27T09:21:56.918" v="47"/>
          <ac:spMkLst>
            <pc:docMk/>
            <pc:sldMk cId="2922620629" sldId="269"/>
            <ac:spMk id="3" creationId="{6728B220-6A87-4F6A-99AE-3BD8792472C6}"/>
          </ac:spMkLst>
        </pc:spChg>
      </pc:sldChg>
      <pc:sldChg chg="delSp del">
        <pc:chgData name="Tomova, Katrin (CW-Sustainability)" userId="b8d05db4-2509-4fb8-b1d9-8e577d38a79e" providerId="ADAL" clId="{17BFCDD9-38B7-4824-94E8-CD8448BA805A}" dt="2019-06-27T09:24:36.353" v="149" actId="2696"/>
        <pc:sldMkLst>
          <pc:docMk/>
          <pc:sldMk cId="138806474" sldId="270"/>
        </pc:sldMkLst>
        <pc:spChg chg="del">
          <ac:chgData name="Tomova, Katrin (CW-Sustainability)" userId="b8d05db4-2509-4fb8-b1d9-8e577d38a79e" providerId="ADAL" clId="{17BFCDD9-38B7-4824-94E8-CD8448BA805A}" dt="2019-06-27T09:21:56.918" v="47"/>
          <ac:spMkLst>
            <pc:docMk/>
            <pc:sldMk cId="138806474" sldId="270"/>
            <ac:spMk id="2" creationId="{778D3D49-566E-4AC8-8CDB-7241C60F2F24}"/>
          </ac:spMkLst>
        </pc:spChg>
        <pc:spChg chg="del">
          <ac:chgData name="Tomova, Katrin (CW-Sustainability)" userId="b8d05db4-2509-4fb8-b1d9-8e577d38a79e" providerId="ADAL" clId="{17BFCDD9-38B7-4824-94E8-CD8448BA805A}" dt="2019-06-27T09:21:56.918" v="47"/>
          <ac:spMkLst>
            <pc:docMk/>
            <pc:sldMk cId="138806474" sldId="270"/>
            <ac:spMk id="3" creationId="{CCD59676-CEAA-490C-9E68-D3B7ECC3695D}"/>
          </ac:spMkLst>
        </pc:spChg>
      </pc:sldChg>
      <pc:sldChg chg="add">
        <pc:chgData name="Tomova, Katrin (CW-Sustainability)" userId="b8d05db4-2509-4fb8-b1d9-8e577d38a79e" providerId="ADAL" clId="{17BFCDD9-38B7-4824-94E8-CD8448BA805A}" dt="2019-06-27T09:24:42.088" v="167"/>
        <pc:sldMkLst>
          <pc:docMk/>
          <pc:sldMk cId="679271513" sldId="270"/>
        </pc:sldMkLst>
      </pc:sldChg>
      <pc:sldChg chg="add">
        <pc:chgData name="Tomova, Katrin (CW-Sustainability)" userId="b8d05db4-2509-4fb8-b1d9-8e577d38a79e" providerId="ADAL" clId="{17BFCDD9-38B7-4824-94E8-CD8448BA805A}" dt="2019-06-27T09:24:42.306" v="168"/>
        <pc:sldMkLst>
          <pc:docMk/>
          <pc:sldMk cId="2193244892" sldId="271"/>
        </pc:sldMkLst>
      </pc:sldChg>
      <pc:sldChg chg="delSp del">
        <pc:chgData name="Tomova, Katrin (CW-Sustainability)" userId="b8d05db4-2509-4fb8-b1d9-8e577d38a79e" providerId="ADAL" clId="{17BFCDD9-38B7-4824-94E8-CD8448BA805A}" dt="2019-06-27T09:24:36.384" v="150" actId="2696"/>
        <pc:sldMkLst>
          <pc:docMk/>
          <pc:sldMk cId="2710311970" sldId="271"/>
        </pc:sldMkLst>
        <pc:spChg chg="del">
          <ac:chgData name="Tomova, Katrin (CW-Sustainability)" userId="b8d05db4-2509-4fb8-b1d9-8e577d38a79e" providerId="ADAL" clId="{17BFCDD9-38B7-4824-94E8-CD8448BA805A}" dt="2019-06-27T09:21:56.918" v="47"/>
          <ac:spMkLst>
            <pc:docMk/>
            <pc:sldMk cId="2710311970" sldId="271"/>
            <ac:spMk id="2" creationId="{080A1EAA-3DDF-4447-A7B7-B5BAB4402EA8}"/>
          </ac:spMkLst>
        </pc:spChg>
        <pc:spChg chg="del">
          <ac:chgData name="Tomova, Katrin (CW-Sustainability)" userId="b8d05db4-2509-4fb8-b1d9-8e577d38a79e" providerId="ADAL" clId="{17BFCDD9-38B7-4824-94E8-CD8448BA805A}" dt="2019-06-27T09:21:56.918" v="47"/>
          <ac:spMkLst>
            <pc:docMk/>
            <pc:sldMk cId="2710311970" sldId="271"/>
            <ac:spMk id="3" creationId="{2F844043-008A-4AB6-8A7D-771EC17FE95E}"/>
          </ac:spMkLst>
        </pc:spChg>
      </pc:sldChg>
      <pc:sldChg chg="delSp del">
        <pc:chgData name="Tomova, Katrin (CW-Sustainability)" userId="b8d05db4-2509-4fb8-b1d9-8e577d38a79e" providerId="ADAL" clId="{17BFCDD9-38B7-4824-94E8-CD8448BA805A}" dt="2019-06-27T09:24:36.410" v="151" actId="2696"/>
        <pc:sldMkLst>
          <pc:docMk/>
          <pc:sldMk cId="884420807" sldId="272"/>
        </pc:sldMkLst>
        <pc:spChg chg="del">
          <ac:chgData name="Tomova, Katrin (CW-Sustainability)" userId="b8d05db4-2509-4fb8-b1d9-8e577d38a79e" providerId="ADAL" clId="{17BFCDD9-38B7-4824-94E8-CD8448BA805A}" dt="2019-06-27T09:21:56.918" v="47"/>
          <ac:spMkLst>
            <pc:docMk/>
            <pc:sldMk cId="884420807" sldId="272"/>
            <ac:spMk id="2" creationId="{CFB84929-EC02-476B-9E83-B4E605AF3E86}"/>
          </ac:spMkLst>
        </pc:spChg>
        <pc:spChg chg="del">
          <ac:chgData name="Tomova, Katrin (CW-Sustainability)" userId="b8d05db4-2509-4fb8-b1d9-8e577d38a79e" providerId="ADAL" clId="{17BFCDD9-38B7-4824-94E8-CD8448BA805A}" dt="2019-06-27T09:21:56.918" v="47"/>
          <ac:spMkLst>
            <pc:docMk/>
            <pc:sldMk cId="884420807" sldId="272"/>
            <ac:spMk id="3" creationId="{97309883-5968-4D5C-96E5-7841E940E312}"/>
          </ac:spMkLst>
        </pc:spChg>
      </pc:sldChg>
      <pc:sldChg chg="add">
        <pc:chgData name="Tomova, Katrin (CW-Sustainability)" userId="b8d05db4-2509-4fb8-b1d9-8e577d38a79e" providerId="ADAL" clId="{17BFCDD9-38B7-4824-94E8-CD8448BA805A}" dt="2019-06-27T09:24:42.493" v="169"/>
        <pc:sldMkLst>
          <pc:docMk/>
          <pc:sldMk cId="1268457293" sldId="272"/>
        </pc:sldMkLst>
      </pc:sldChg>
      <pc:sldChg chg="add">
        <pc:chgData name="Tomova, Katrin (CW-Sustainability)" userId="b8d05db4-2509-4fb8-b1d9-8e577d38a79e" providerId="ADAL" clId="{17BFCDD9-38B7-4824-94E8-CD8448BA805A}" dt="2019-06-27T09:24:42.872" v="170"/>
        <pc:sldMkLst>
          <pc:docMk/>
          <pc:sldMk cId="3030720838" sldId="273"/>
        </pc:sldMkLst>
      </pc:sldChg>
      <pc:sldChg chg="delSp del">
        <pc:chgData name="Tomova, Katrin (CW-Sustainability)" userId="b8d05db4-2509-4fb8-b1d9-8e577d38a79e" providerId="ADAL" clId="{17BFCDD9-38B7-4824-94E8-CD8448BA805A}" dt="2019-06-27T09:24:36.446" v="152" actId="2696"/>
        <pc:sldMkLst>
          <pc:docMk/>
          <pc:sldMk cId="3591854959" sldId="273"/>
        </pc:sldMkLst>
        <pc:spChg chg="del">
          <ac:chgData name="Tomova, Katrin (CW-Sustainability)" userId="b8d05db4-2509-4fb8-b1d9-8e577d38a79e" providerId="ADAL" clId="{17BFCDD9-38B7-4824-94E8-CD8448BA805A}" dt="2019-06-27T09:21:56.918" v="47"/>
          <ac:spMkLst>
            <pc:docMk/>
            <pc:sldMk cId="3591854959" sldId="273"/>
            <ac:spMk id="2" creationId="{E9F991A8-FA47-4BE4-B023-2FCAA34D045D}"/>
          </ac:spMkLst>
        </pc:spChg>
        <pc:spChg chg="del">
          <ac:chgData name="Tomova, Katrin (CW-Sustainability)" userId="b8d05db4-2509-4fb8-b1d9-8e577d38a79e" providerId="ADAL" clId="{17BFCDD9-38B7-4824-94E8-CD8448BA805A}" dt="2019-06-27T09:21:56.918" v="47"/>
          <ac:spMkLst>
            <pc:docMk/>
            <pc:sldMk cId="3591854959" sldId="273"/>
            <ac:spMk id="3" creationId="{3030745A-6DCD-4941-B6E4-8426F30B0954}"/>
          </ac:spMkLst>
        </pc:spChg>
      </pc:sldChg>
      <pc:sldChg chg="delSp del">
        <pc:chgData name="Tomova, Katrin (CW-Sustainability)" userId="b8d05db4-2509-4fb8-b1d9-8e577d38a79e" providerId="ADAL" clId="{17BFCDD9-38B7-4824-94E8-CD8448BA805A}" dt="2019-06-27T09:24:36.486" v="153" actId="2696"/>
        <pc:sldMkLst>
          <pc:docMk/>
          <pc:sldMk cId="550104196" sldId="274"/>
        </pc:sldMkLst>
        <pc:spChg chg="del">
          <ac:chgData name="Tomova, Katrin (CW-Sustainability)" userId="b8d05db4-2509-4fb8-b1d9-8e577d38a79e" providerId="ADAL" clId="{17BFCDD9-38B7-4824-94E8-CD8448BA805A}" dt="2019-06-27T09:21:56.918" v="47"/>
          <ac:spMkLst>
            <pc:docMk/>
            <pc:sldMk cId="550104196" sldId="274"/>
            <ac:spMk id="2" creationId="{DB94B1A4-508D-46A1-BEE6-E2BF057DA51E}"/>
          </ac:spMkLst>
        </pc:spChg>
        <pc:spChg chg="del">
          <ac:chgData name="Tomova, Katrin (CW-Sustainability)" userId="b8d05db4-2509-4fb8-b1d9-8e577d38a79e" providerId="ADAL" clId="{17BFCDD9-38B7-4824-94E8-CD8448BA805A}" dt="2019-06-27T09:21:56.918" v="47"/>
          <ac:spMkLst>
            <pc:docMk/>
            <pc:sldMk cId="550104196" sldId="274"/>
            <ac:spMk id="3" creationId="{2CB62880-57E6-4CEA-B145-BCD90CCADE4C}"/>
          </ac:spMkLst>
        </pc:spChg>
      </pc:sldChg>
      <pc:sldChg chg="add">
        <pc:chgData name="Tomova, Katrin (CW-Sustainability)" userId="b8d05db4-2509-4fb8-b1d9-8e577d38a79e" providerId="ADAL" clId="{17BFCDD9-38B7-4824-94E8-CD8448BA805A}" dt="2019-06-27T09:24:43.128" v="171"/>
        <pc:sldMkLst>
          <pc:docMk/>
          <pc:sldMk cId="2613713702" sldId="274"/>
        </pc:sldMkLst>
      </pc:sldChg>
      <pc:sldChg chg="delSp del">
        <pc:chgData name="Tomova, Katrin (CW-Sustainability)" userId="b8d05db4-2509-4fb8-b1d9-8e577d38a79e" providerId="ADAL" clId="{17BFCDD9-38B7-4824-94E8-CD8448BA805A}" dt="2019-06-27T09:24:36.522" v="154" actId="2696"/>
        <pc:sldMkLst>
          <pc:docMk/>
          <pc:sldMk cId="3748457089" sldId="275"/>
        </pc:sldMkLst>
        <pc:spChg chg="del">
          <ac:chgData name="Tomova, Katrin (CW-Sustainability)" userId="b8d05db4-2509-4fb8-b1d9-8e577d38a79e" providerId="ADAL" clId="{17BFCDD9-38B7-4824-94E8-CD8448BA805A}" dt="2019-06-27T09:21:56.918" v="47"/>
          <ac:spMkLst>
            <pc:docMk/>
            <pc:sldMk cId="3748457089" sldId="275"/>
            <ac:spMk id="2" creationId="{D0A74945-B65F-460E-9411-9A70054A5A3A}"/>
          </ac:spMkLst>
        </pc:spChg>
        <pc:spChg chg="del">
          <ac:chgData name="Tomova, Katrin (CW-Sustainability)" userId="b8d05db4-2509-4fb8-b1d9-8e577d38a79e" providerId="ADAL" clId="{17BFCDD9-38B7-4824-94E8-CD8448BA805A}" dt="2019-06-27T09:21:56.918" v="47"/>
          <ac:spMkLst>
            <pc:docMk/>
            <pc:sldMk cId="3748457089" sldId="275"/>
            <ac:spMk id="3" creationId="{CE9A5BD3-3EF8-4570-BF67-8ED09AE29492}"/>
          </ac:spMkLst>
        </pc:spChg>
      </pc:sldChg>
      <pc:sldChg chg="add">
        <pc:chgData name="Tomova, Katrin (CW-Sustainability)" userId="b8d05db4-2509-4fb8-b1d9-8e577d38a79e" providerId="ADAL" clId="{17BFCDD9-38B7-4824-94E8-CD8448BA805A}" dt="2019-06-27T09:24:43.420" v="172"/>
        <pc:sldMkLst>
          <pc:docMk/>
          <pc:sldMk cId="4019300545" sldId="275"/>
        </pc:sldMkLst>
      </pc:sldChg>
      <pc:sldChg chg="add">
        <pc:chgData name="Tomova, Katrin (CW-Sustainability)" userId="b8d05db4-2509-4fb8-b1d9-8e577d38a79e" providerId="ADAL" clId="{17BFCDD9-38B7-4824-94E8-CD8448BA805A}" dt="2019-06-27T09:24:43.790" v="173"/>
        <pc:sldMkLst>
          <pc:docMk/>
          <pc:sldMk cId="3840313525"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BA91EC-4D1F-450E-9857-519C0F05BCFC}" type="datetimeFigureOut">
              <a:rPr lang="en-US" smtClean="0"/>
              <a:t>7/26/2019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2213D-31C5-4B64-A06C-C126B93B92B0}" type="slidenum">
              <a:rPr lang="en-US" smtClean="0"/>
              <a:t>‹#›</a:t>
            </a:fld>
            <a:endParaRPr lang="en-US"/>
          </a:p>
        </p:txBody>
      </p:sp>
    </p:spTree>
    <p:extLst>
      <p:ext uri="{BB962C8B-B14F-4D97-AF65-F5344CB8AC3E}">
        <p14:creationId xmlns:p14="http://schemas.microsoft.com/office/powerpoint/2010/main" val="4008162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55387-D93D-4729-B42C-721E12F056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13C811-CAE2-452B-87AD-7515A11D72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64B6AA-8D01-4CE9-8682-853B7583882A}"/>
              </a:ext>
            </a:extLst>
          </p:cNvPr>
          <p:cNvSpPr>
            <a:spLocks noGrp="1"/>
          </p:cNvSpPr>
          <p:nvPr>
            <p:ph type="dt" sz="half" idx="10"/>
          </p:nvPr>
        </p:nvSpPr>
        <p:spPr/>
        <p:txBody>
          <a:bodyPr/>
          <a:lstStyle/>
          <a:p>
            <a:fld id="{6D09CB5A-19A4-47CE-8BF3-9EAD0C050866}" type="datetime1">
              <a:rPr lang="en-US" smtClean="0"/>
              <a:t>7/26/2019</a:t>
            </a:fld>
            <a:endParaRPr lang="en-US"/>
          </a:p>
        </p:txBody>
      </p:sp>
      <p:sp>
        <p:nvSpPr>
          <p:cNvPr id="5" name="Footer Placeholder 4">
            <a:extLst>
              <a:ext uri="{FF2B5EF4-FFF2-40B4-BE49-F238E27FC236}">
                <a16:creationId xmlns:a16="http://schemas.microsoft.com/office/drawing/2014/main" id="{D0171293-C0BE-48C7-96F6-44B17B1BC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84DA85-20AC-4800-A19F-0B015D63F4E6}"/>
              </a:ext>
            </a:extLst>
          </p:cNvPr>
          <p:cNvSpPr>
            <a:spLocks noGrp="1"/>
          </p:cNvSpPr>
          <p:nvPr>
            <p:ph type="sldNum" sz="quarter" idx="12"/>
          </p:nvPr>
        </p:nvSpPr>
        <p:spPr/>
        <p:txBody>
          <a:bodyPr/>
          <a:lstStyle/>
          <a:p>
            <a:fld id="{6ECC2A7E-7A85-4280-98CF-32CBBFFE6A2A}" type="slidenum">
              <a:rPr lang="en-US" smtClean="0"/>
              <a:t>‹#›</a:t>
            </a:fld>
            <a:endParaRPr lang="en-US"/>
          </a:p>
        </p:txBody>
      </p:sp>
    </p:spTree>
    <p:extLst>
      <p:ext uri="{BB962C8B-B14F-4D97-AF65-F5344CB8AC3E}">
        <p14:creationId xmlns:p14="http://schemas.microsoft.com/office/powerpoint/2010/main" val="307169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C2089-48D9-48AB-A36C-5E07BB8DDF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742F8C-8D24-4807-8997-9BE95DE4AB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3FB18-2AEF-4A47-B5CF-6CC7D7D9A581}"/>
              </a:ext>
            </a:extLst>
          </p:cNvPr>
          <p:cNvSpPr>
            <a:spLocks noGrp="1"/>
          </p:cNvSpPr>
          <p:nvPr>
            <p:ph type="dt" sz="half" idx="10"/>
          </p:nvPr>
        </p:nvSpPr>
        <p:spPr/>
        <p:txBody>
          <a:bodyPr/>
          <a:lstStyle/>
          <a:p>
            <a:fld id="{CFFD1ACE-AF43-4BFD-8224-32D342DE6CA5}" type="datetime1">
              <a:rPr lang="en-US" smtClean="0"/>
              <a:t>7/26/2019</a:t>
            </a:fld>
            <a:endParaRPr lang="en-US"/>
          </a:p>
        </p:txBody>
      </p:sp>
      <p:sp>
        <p:nvSpPr>
          <p:cNvPr id="5" name="Footer Placeholder 4">
            <a:extLst>
              <a:ext uri="{FF2B5EF4-FFF2-40B4-BE49-F238E27FC236}">
                <a16:creationId xmlns:a16="http://schemas.microsoft.com/office/drawing/2014/main" id="{C03A1101-03E7-4DD6-955A-ED73EC80B8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48C9B8-4CDC-44BA-83EA-9AC91ED77B4F}"/>
              </a:ext>
            </a:extLst>
          </p:cNvPr>
          <p:cNvSpPr>
            <a:spLocks noGrp="1"/>
          </p:cNvSpPr>
          <p:nvPr>
            <p:ph type="sldNum" sz="quarter" idx="12"/>
          </p:nvPr>
        </p:nvSpPr>
        <p:spPr/>
        <p:txBody>
          <a:bodyPr/>
          <a:lstStyle/>
          <a:p>
            <a:fld id="{6ECC2A7E-7A85-4280-98CF-32CBBFFE6A2A}" type="slidenum">
              <a:rPr lang="en-US" smtClean="0"/>
              <a:t>‹#›</a:t>
            </a:fld>
            <a:endParaRPr lang="en-US"/>
          </a:p>
        </p:txBody>
      </p:sp>
    </p:spTree>
    <p:extLst>
      <p:ext uri="{BB962C8B-B14F-4D97-AF65-F5344CB8AC3E}">
        <p14:creationId xmlns:p14="http://schemas.microsoft.com/office/powerpoint/2010/main" val="639972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5EEB9A-374F-4603-ACFA-43E275C2C2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BB3465-ED6A-40CD-83BA-F8A43D35DF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682F0-0E65-4C31-BD57-46AF9E9731ED}"/>
              </a:ext>
            </a:extLst>
          </p:cNvPr>
          <p:cNvSpPr>
            <a:spLocks noGrp="1"/>
          </p:cNvSpPr>
          <p:nvPr>
            <p:ph type="dt" sz="half" idx="10"/>
          </p:nvPr>
        </p:nvSpPr>
        <p:spPr/>
        <p:txBody>
          <a:bodyPr/>
          <a:lstStyle/>
          <a:p>
            <a:fld id="{060A9F94-DB44-445E-B616-ACA162F6A800}" type="datetime1">
              <a:rPr lang="en-US" smtClean="0"/>
              <a:t>7/26/2019</a:t>
            </a:fld>
            <a:endParaRPr lang="en-US"/>
          </a:p>
        </p:txBody>
      </p:sp>
      <p:sp>
        <p:nvSpPr>
          <p:cNvPr id="5" name="Footer Placeholder 4">
            <a:extLst>
              <a:ext uri="{FF2B5EF4-FFF2-40B4-BE49-F238E27FC236}">
                <a16:creationId xmlns:a16="http://schemas.microsoft.com/office/drawing/2014/main" id="{626C5190-6E24-41D1-8BB6-66BF6015E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17E792-CDE6-4D28-8C10-5AA0681A7111}"/>
              </a:ext>
            </a:extLst>
          </p:cNvPr>
          <p:cNvSpPr>
            <a:spLocks noGrp="1"/>
          </p:cNvSpPr>
          <p:nvPr>
            <p:ph type="sldNum" sz="quarter" idx="12"/>
          </p:nvPr>
        </p:nvSpPr>
        <p:spPr/>
        <p:txBody>
          <a:bodyPr/>
          <a:lstStyle/>
          <a:p>
            <a:fld id="{6ECC2A7E-7A85-4280-98CF-32CBBFFE6A2A}" type="slidenum">
              <a:rPr lang="en-US" smtClean="0"/>
              <a:t>‹#›</a:t>
            </a:fld>
            <a:endParaRPr lang="en-US"/>
          </a:p>
        </p:txBody>
      </p:sp>
    </p:spTree>
    <p:extLst>
      <p:ext uri="{BB962C8B-B14F-4D97-AF65-F5344CB8AC3E}">
        <p14:creationId xmlns:p14="http://schemas.microsoft.com/office/powerpoint/2010/main" val="756048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4039F-DCA4-4685-93CE-DAA812D47D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AD6E1-1B0A-4E92-95C7-5E550A6DE8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DE7877-514B-4C29-A640-52D15DD841DD}"/>
              </a:ext>
            </a:extLst>
          </p:cNvPr>
          <p:cNvSpPr>
            <a:spLocks noGrp="1"/>
          </p:cNvSpPr>
          <p:nvPr>
            <p:ph type="dt" sz="half" idx="10"/>
          </p:nvPr>
        </p:nvSpPr>
        <p:spPr/>
        <p:txBody>
          <a:bodyPr/>
          <a:lstStyle/>
          <a:p>
            <a:fld id="{16F25A56-64FF-4DB9-9CEF-D989C11DDBB7}" type="datetime1">
              <a:rPr lang="en-US" smtClean="0"/>
              <a:t>7/26/2019</a:t>
            </a:fld>
            <a:endParaRPr lang="en-US"/>
          </a:p>
        </p:txBody>
      </p:sp>
      <p:sp>
        <p:nvSpPr>
          <p:cNvPr id="5" name="Footer Placeholder 4">
            <a:extLst>
              <a:ext uri="{FF2B5EF4-FFF2-40B4-BE49-F238E27FC236}">
                <a16:creationId xmlns:a16="http://schemas.microsoft.com/office/drawing/2014/main" id="{8BAD01F7-5167-457A-851D-0732DE57D9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0DD6D5-CEE2-4DEC-B845-EF77C60D04C5}"/>
              </a:ext>
            </a:extLst>
          </p:cNvPr>
          <p:cNvSpPr>
            <a:spLocks noGrp="1"/>
          </p:cNvSpPr>
          <p:nvPr>
            <p:ph type="sldNum" sz="quarter" idx="12"/>
          </p:nvPr>
        </p:nvSpPr>
        <p:spPr/>
        <p:txBody>
          <a:bodyPr/>
          <a:lstStyle/>
          <a:p>
            <a:fld id="{6ECC2A7E-7A85-4280-98CF-32CBBFFE6A2A}" type="slidenum">
              <a:rPr lang="en-US" smtClean="0"/>
              <a:t>‹#›</a:t>
            </a:fld>
            <a:endParaRPr lang="en-US"/>
          </a:p>
        </p:txBody>
      </p:sp>
    </p:spTree>
    <p:extLst>
      <p:ext uri="{BB962C8B-B14F-4D97-AF65-F5344CB8AC3E}">
        <p14:creationId xmlns:p14="http://schemas.microsoft.com/office/powerpoint/2010/main" val="3386626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17D1-B96A-4CB6-9C1C-4C6490531E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3FCA06-9C32-4989-B08B-5152D98E29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D2DB1D-6B5F-4AC7-A147-C6901A48C0C9}"/>
              </a:ext>
            </a:extLst>
          </p:cNvPr>
          <p:cNvSpPr>
            <a:spLocks noGrp="1"/>
          </p:cNvSpPr>
          <p:nvPr>
            <p:ph type="dt" sz="half" idx="10"/>
          </p:nvPr>
        </p:nvSpPr>
        <p:spPr/>
        <p:txBody>
          <a:bodyPr/>
          <a:lstStyle/>
          <a:p>
            <a:fld id="{7EAB0CA9-930B-49E2-B052-2241CE9F85FB}" type="datetime1">
              <a:rPr lang="en-US" smtClean="0"/>
              <a:t>7/26/2019</a:t>
            </a:fld>
            <a:endParaRPr lang="en-US"/>
          </a:p>
        </p:txBody>
      </p:sp>
      <p:sp>
        <p:nvSpPr>
          <p:cNvPr id="5" name="Footer Placeholder 4">
            <a:extLst>
              <a:ext uri="{FF2B5EF4-FFF2-40B4-BE49-F238E27FC236}">
                <a16:creationId xmlns:a16="http://schemas.microsoft.com/office/drawing/2014/main" id="{06294883-E42F-4588-91B5-252D187E92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FDA15-92EC-458F-ADF6-0EFE8A53B234}"/>
              </a:ext>
            </a:extLst>
          </p:cNvPr>
          <p:cNvSpPr>
            <a:spLocks noGrp="1"/>
          </p:cNvSpPr>
          <p:nvPr>
            <p:ph type="sldNum" sz="quarter" idx="12"/>
          </p:nvPr>
        </p:nvSpPr>
        <p:spPr/>
        <p:txBody>
          <a:bodyPr/>
          <a:lstStyle/>
          <a:p>
            <a:fld id="{6ECC2A7E-7A85-4280-98CF-32CBBFFE6A2A}" type="slidenum">
              <a:rPr lang="en-US" smtClean="0"/>
              <a:t>‹#›</a:t>
            </a:fld>
            <a:endParaRPr lang="en-US"/>
          </a:p>
        </p:txBody>
      </p:sp>
    </p:spTree>
    <p:extLst>
      <p:ext uri="{BB962C8B-B14F-4D97-AF65-F5344CB8AC3E}">
        <p14:creationId xmlns:p14="http://schemas.microsoft.com/office/powerpoint/2010/main" val="92482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73EB8-D2C1-44AC-9715-73ED13FE02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446DE1-113A-4910-B662-9E5945914B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C26155-8266-4884-9E4D-D97156F17D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2C8EA0-0B1A-4A93-8A35-0F97D856DEA3}"/>
              </a:ext>
            </a:extLst>
          </p:cNvPr>
          <p:cNvSpPr>
            <a:spLocks noGrp="1"/>
          </p:cNvSpPr>
          <p:nvPr>
            <p:ph type="dt" sz="half" idx="10"/>
          </p:nvPr>
        </p:nvSpPr>
        <p:spPr/>
        <p:txBody>
          <a:bodyPr/>
          <a:lstStyle/>
          <a:p>
            <a:fld id="{4E5C6A40-E45E-414B-B45C-2CD6B09CDD2F}" type="datetime1">
              <a:rPr lang="en-US" smtClean="0"/>
              <a:t>7/26/2019</a:t>
            </a:fld>
            <a:endParaRPr lang="en-US"/>
          </a:p>
        </p:txBody>
      </p:sp>
      <p:sp>
        <p:nvSpPr>
          <p:cNvPr id="6" name="Footer Placeholder 5">
            <a:extLst>
              <a:ext uri="{FF2B5EF4-FFF2-40B4-BE49-F238E27FC236}">
                <a16:creationId xmlns:a16="http://schemas.microsoft.com/office/drawing/2014/main" id="{DE7E7D74-FC69-4CB0-B239-6E01448E92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A2D50F-C3F5-4ABC-AE67-6C5556ED55C7}"/>
              </a:ext>
            </a:extLst>
          </p:cNvPr>
          <p:cNvSpPr>
            <a:spLocks noGrp="1"/>
          </p:cNvSpPr>
          <p:nvPr>
            <p:ph type="sldNum" sz="quarter" idx="12"/>
          </p:nvPr>
        </p:nvSpPr>
        <p:spPr/>
        <p:txBody>
          <a:bodyPr/>
          <a:lstStyle/>
          <a:p>
            <a:fld id="{6ECC2A7E-7A85-4280-98CF-32CBBFFE6A2A}" type="slidenum">
              <a:rPr lang="en-US" smtClean="0"/>
              <a:t>‹#›</a:t>
            </a:fld>
            <a:endParaRPr lang="en-US"/>
          </a:p>
        </p:txBody>
      </p:sp>
    </p:spTree>
    <p:extLst>
      <p:ext uri="{BB962C8B-B14F-4D97-AF65-F5344CB8AC3E}">
        <p14:creationId xmlns:p14="http://schemas.microsoft.com/office/powerpoint/2010/main" val="451492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40F97-C342-442C-ADE4-DDD10A151B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F4FEBC-E4EA-4EC0-A704-836A1CA2D9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8AAAD-7F9D-49CE-AA25-60F08273B5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43ED3B-5A97-4710-8582-84286EEAC1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59A0FD-5BBC-4570-81C8-82A158B6D3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C2EDE2-68EC-4F40-8922-C366A999F6EF}"/>
              </a:ext>
            </a:extLst>
          </p:cNvPr>
          <p:cNvSpPr>
            <a:spLocks noGrp="1"/>
          </p:cNvSpPr>
          <p:nvPr>
            <p:ph type="dt" sz="half" idx="10"/>
          </p:nvPr>
        </p:nvSpPr>
        <p:spPr/>
        <p:txBody>
          <a:bodyPr/>
          <a:lstStyle/>
          <a:p>
            <a:fld id="{7937B983-0A10-4A35-A1AA-5AB31CF3296C}" type="datetime1">
              <a:rPr lang="en-US" smtClean="0"/>
              <a:t>7/26/2019</a:t>
            </a:fld>
            <a:endParaRPr lang="en-US"/>
          </a:p>
        </p:txBody>
      </p:sp>
      <p:sp>
        <p:nvSpPr>
          <p:cNvPr id="8" name="Footer Placeholder 7">
            <a:extLst>
              <a:ext uri="{FF2B5EF4-FFF2-40B4-BE49-F238E27FC236}">
                <a16:creationId xmlns:a16="http://schemas.microsoft.com/office/drawing/2014/main" id="{286BAFEE-E099-4716-BF44-F4BC033DB0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94C8EF-6D79-4458-8AD5-CFE6F2B37DFB}"/>
              </a:ext>
            </a:extLst>
          </p:cNvPr>
          <p:cNvSpPr>
            <a:spLocks noGrp="1"/>
          </p:cNvSpPr>
          <p:nvPr>
            <p:ph type="sldNum" sz="quarter" idx="12"/>
          </p:nvPr>
        </p:nvSpPr>
        <p:spPr/>
        <p:txBody>
          <a:bodyPr/>
          <a:lstStyle/>
          <a:p>
            <a:fld id="{6ECC2A7E-7A85-4280-98CF-32CBBFFE6A2A}" type="slidenum">
              <a:rPr lang="en-US" smtClean="0"/>
              <a:t>‹#›</a:t>
            </a:fld>
            <a:endParaRPr lang="en-US"/>
          </a:p>
        </p:txBody>
      </p:sp>
    </p:spTree>
    <p:extLst>
      <p:ext uri="{BB962C8B-B14F-4D97-AF65-F5344CB8AC3E}">
        <p14:creationId xmlns:p14="http://schemas.microsoft.com/office/powerpoint/2010/main" val="849666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7DB3C-012A-441E-A7D0-0A3D00F01B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4FF5F6-0C39-49C6-9F08-251CB1E9CC8D}"/>
              </a:ext>
            </a:extLst>
          </p:cNvPr>
          <p:cNvSpPr>
            <a:spLocks noGrp="1"/>
          </p:cNvSpPr>
          <p:nvPr>
            <p:ph type="dt" sz="half" idx="10"/>
          </p:nvPr>
        </p:nvSpPr>
        <p:spPr/>
        <p:txBody>
          <a:bodyPr/>
          <a:lstStyle/>
          <a:p>
            <a:fld id="{850255A3-61E1-420B-BF83-5617120C904F}" type="datetime1">
              <a:rPr lang="en-US" smtClean="0"/>
              <a:t>7/26/2019</a:t>
            </a:fld>
            <a:endParaRPr lang="en-US"/>
          </a:p>
        </p:txBody>
      </p:sp>
      <p:sp>
        <p:nvSpPr>
          <p:cNvPr id="4" name="Footer Placeholder 3">
            <a:extLst>
              <a:ext uri="{FF2B5EF4-FFF2-40B4-BE49-F238E27FC236}">
                <a16:creationId xmlns:a16="http://schemas.microsoft.com/office/drawing/2014/main" id="{1DC2CF4C-B443-4CD1-94FF-88A56DB7B8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2D4717-7E06-4B26-BC42-024DA67FF194}"/>
              </a:ext>
            </a:extLst>
          </p:cNvPr>
          <p:cNvSpPr>
            <a:spLocks noGrp="1"/>
          </p:cNvSpPr>
          <p:nvPr>
            <p:ph type="sldNum" sz="quarter" idx="12"/>
          </p:nvPr>
        </p:nvSpPr>
        <p:spPr/>
        <p:txBody>
          <a:bodyPr/>
          <a:lstStyle/>
          <a:p>
            <a:fld id="{6ECC2A7E-7A85-4280-98CF-32CBBFFE6A2A}" type="slidenum">
              <a:rPr lang="en-US" smtClean="0"/>
              <a:t>‹#›</a:t>
            </a:fld>
            <a:endParaRPr lang="en-US"/>
          </a:p>
        </p:txBody>
      </p:sp>
    </p:spTree>
    <p:extLst>
      <p:ext uri="{BB962C8B-B14F-4D97-AF65-F5344CB8AC3E}">
        <p14:creationId xmlns:p14="http://schemas.microsoft.com/office/powerpoint/2010/main" val="2539201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3EAB3F-7745-4F10-A467-34F942BBDA90}"/>
              </a:ext>
            </a:extLst>
          </p:cNvPr>
          <p:cNvSpPr>
            <a:spLocks noGrp="1"/>
          </p:cNvSpPr>
          <p:nvPr>
            <p:ph type="dt" sz="half" idx="10"/>
          </p:nvPr>
        </p:nvSpPr>
        <p:spPr/>
        <p:txBody>
          <a:bodyPr/>
          <a:lstStyle/>
          <a:p>
            <a:fld id="{22A907BF-64F7-4F8E-B64C-50448A2EB978}" type="datetime1">
              <a:rPr lang="en-US" smtClean="0"/>
              <a:t>7/26/2019</a:t>
            </a:fld>
            <a:endParaRPr lang="en-US"/>
          </a:p>
        </p:txBody>
      </p:sp>
      <p:sp>
        <p:nvSpPr>
          <p:cNvPr id="3" name="Footer Placeholder 2">
            <a:extLst>
              <a:ext uri="{FF2B5EF4-FFF2-40B4-BE49-F238E27FC236}">
                <a16:creationId xmlns:a16="http://schemas.microsoft.com/office/drawing/2014/main" id="{1476FE06-88C7-4145-BA1C-A6638E7B1B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1F4064-1B72-4352-9704-6AFE23E24AC2}"/>
              </a:ext>
            </a:extLst>
          </p:cNvPr>
          <p:cNvSpPr>
            <a:spLocks noGrp="1"/>
          </p:cNvSpPr>
          <p:nvPr>
            <p:ph type="sldNum" sz="quarter" idx="12"/>
          </p:nvPr>
        </p:nvSpPr>
        <p:spPr/>
        <p:txBody>
          <a:bodyPr/>
          <a:lstStyle/>
          <a:p>
            <a:fld id="{6ECC2A7E-7A85-4280-98CF-32CBBFFE6A2A}" type="slidenum">
              <a:rPr lang="en-US" smtClean="0"/>
              <a:t>‹#›</a:t>
            </a:fld>
            <a:endParaRPr lang="en-US"/>
          </a:p>
        </p:txBody>
      </p:sp>
    </p:spTree>
    <p:extLst>
      <p:ext uri="{BB962C8B-B14F-4D97-AF65-F5344CB8AC3E}">
        <p14:creationId xmlns:p14="http://schemas.microsoft.com/office/powerpoint/2010/main" val="4207392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C1FB4-78F5-49D9-9566-B0ACE8029E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7D93D0-3F8B-4EC9-86F1-252697B51A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752BD3-DE47-4D26-87F1-B1E857209B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29B3B9-FB23-4097-B21E-F566CCF6A22E}"/>
              </a:ext>
            </a:extLst>
          </p:cNvPr>
          <p:cNvSpPr>
            <a:spLocks noGrp="1"/>
          </p:cNvSpPr>
          <p:nvPr>
            <p:ph type="dt" sz="half" idx="10"/>
          </p:nvPr>
        </p:nvSpPr>
        <p:spPr/>
        <p:txBody>
          <a:bodyPr/>
          <a:lstStyle/>
          <a:p>
            <a:fld id="{486D6757-63C8-407D-A0B4-FC77986FA842}" type="datetime1">
              <a:rPr lang="en-US" smtClean="0"/>
              <a:t>7/26/2019</a:t>
            </a:fld>
            <a:endParaRPr lang="en-US"/>
          </a:p>
        </p:txBody>
      </p:sp>
      <p:sp>
        <p:nvSpPr>
          <p:cNvPr id="6" name="Footer Placeholder 5">
            <a:extLst>
              <a:ext uri="{FF2B5EF4-FFF2-40B4-BE49-F238E27FC236}">
                <a16:creationId xmlns:a16="http://schemas.microsoft.com/office/drawing/2014/main" id="{9087C6FD-04DD-42C5-834D-3D15560D59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2B2329-D4D6-45AF-A257-32A1161CE7A0}"/>
              </a:ext>
            </a:extLst>
          </p:cNvPr>
          <p:cNvSpPr>
            <a:spLocks noGrp="1"/>
          </p:cNvSpPr>
          <p:nvPr>
            <p:ph type="sldNum" sz="quarter" idx="12"/>
          </p:nvPr>
        </p:nvSpPr>
        <p:spPr/>
        <p:txBody>
          <a:bodyPr/>
          <a:lstStyle/>
          <a:p>
            <a:fld id="{6ECC2A7E-7A85-4280-98CF-32CBBFFE6A2A}" type="slidenum">
              <a:rPr lang="en-US" smtClean="0"/>
              <a:t>‹#›</a:t>
            </a:fld>
            <a:endParaRPr lang="en-US"/>
          </a:p>
        </p:txBody>
      </p:sp>
    </p:spTree>
    <p:extLst>
      <p:ext uri="{BB962C8B-B14F-4D97-AF65-F5344CB8AC3E}">
        <p14:creationId xmlns:p14="http://schemas.microsoft.com/office/powerpoint/2010/main" val="3702032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E3127-142B-4CDD-AFEA-1BEC91FDDA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9CD191-2A75-4A4F-80AC-26C14B5D00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FE2EAF-DA3C-470B-8235-32E6E809B4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9B55E5-6410-48AB-9B2A-3945AD358177}"/>
              </a:ext>
            </a:extLst>
          </p:cNvPr>
          <p:cNvSpPr>
            <a:spLocks noGrp="1"/>
          </p:cNvSpPr>
          <p:nvPr>
            <p:ph type="dt" sz="half" idx="10"/>
          </p:nvPr>
        </p:nvSpPr>
        <p:spPr/>
        <p:txBody>
          <a:bodyPr/>
          <a:lstStyle/>
          <a:p>
            <a:fld id="{D83F069F-5BE0-4604-9682-88654F8BCE70}" type="datetime1">
              <a:rPr lang="en-US" smtClean="0"/>
              <a:t>7/26/2019</a:t>
            </a:fld>
            <a:endParaRPr lang="en-US"/>
          </a:p>
        </p:txBody>
      </p:sp>
      <p:sp>
        <p:nvSpPr>
          <p:cNvPr id="6" name="Footer Placeholder 5">
            <a:extLst>
              <a:ext uri="{FF2B5EF4-FFF2-40B4-BE49-F238E27FC236}">
                <a16:creationId xmlns:a16="http://schemas.microsoft.com/office/drawing/2014/main" id="{4371086E-FE91-45AB-A321-1237E6497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59C5AC-9971-4C08-932C-1F596540053F}"/>
              </a:ext>
            </a:extLst>
          </p:cNvPr>
          <p:cNvSpPr>
            <a:spLocks noGrp="1"/>
          </p:cNvSpPr>
          <p:nvPr>
            <p:ph type="sldNum" sz="quarter" idx="12"/>
          </p:nvPr>
        </p:nvSpPr>
        <p:spPr/>
        <p:txBody>
          <a:bodyPr/>
          <a:lstStyle/>
          <a:p>
            <a:fld id="{6ECC2A7E-7A85-4280-98CF-32CBBFFE6A2A}" type="slidenum">
              <a:rPr lang="en-US" smtClean="0"/>
              <a:t>‹#›</a:t>
            </a:fld>
            <a:endParaRPr lang="en-US"/>
          </a:p>
        </p:txBody>
      </p:sp>
    </p:spTree>
    <p:extLst>
      <p:ext uri="{BB962C8B-B14F-4D97-AF65-F5344CB8AC3E}">
        <p14:creationId xmlns:p14="http://schemas.microsoft.com/office/powerpoint/2010/main" val="1637775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F5E883-7163-48B1-9748-74BA300241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5D6E64-9771-40DA-A3FD-EA29DBB9FD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24834-3C58-47AE-AF31-7A3C25FA1F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C1B6C-5FEC-4137-A4E0-977F9CC84171}" type="datetime1">
              <a:rPr lang="en-US" smtClean="0"/>
              <a:t>7/26/2019</a:t>
            </a:fld>
            <a:endParaRPr lang="en-US"/>
          </a:p>
        </p:txBody>
      </p:sp>
      <p:sp>
        <p:nvSpPr>
          <p:cNvPr id="5" name="Footer Placeholder 4">
            <a:extLst>
              <a:ext uri="{FF2B5EF4-FFF2-40B4-BE49-F238E27FC236}">
                <a16:creationId xmlns:a16="http://schemas.microsoft.com/office/drawing/2014/main" id="{ADBF8DAE-62EC-4D39-BF68-CE4C834C3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40834B-515F-4DAA-96DC-52D01E3B92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C2A7E-7A85-4280-98CF-32CBBFFE6A2A}" type="slidenum">
              <a:rPr lang="en-US" smtClean="0"/>
              <a:t>‹#›</a:t>
            </a:fld>
            <a:endParaRPr lang="en-US"/>
          </a:p>
        </p:txBody>
      </p:sp>
    </p:spTree>
    <p:extLst>
      <p:ext uri="{BB962C8B-B14F-4D97-AF65-F5344CB8AC3E}">
        <p14:creationId xmlns:p14="http://schemas.microsoft.com/office/powerpoint/2010/main" val="3039724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19">
            <a:extLst>
              <a:ext uri="{FF2B5EF4-FFF2-40B4-BE49-F238E27FC236}">
                <a16:creationId xmlns:a16="http://schemas.microsoft.com/office/drawing/2014/main" id="{0B3CCBC0-5DA9-45D3-B791-2C0EC360662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788677" y="140237"/>
            <a:ext cx="1879178" cy="854599"/>
          </a:xfrm>
          <a:prstGeom prst="rect">
            <a:avLst/>
          </a:prstGeom>
        </p:spPr>
      </p:pic>
      <p:pic>
        <p:nvPicPr>
          <p:cNvPr id="18" name="Picture 17" descr="C:\Users\tomovak\AppData\Local\Microsoft\Windows\INetCache\Content.MSO\4E260FC8.tmp">
            <a:extLst>
              <a:ext uri="{FF2B5EF4-FFF2-40B4-BE49-F238E27FC236}">
                <a16:creationId xmlns:a16="http://schemas.microsoft.com/office/drawing/2014/main" id="{3F3A78CE-7D12-4744-B74D-E14F6F1081E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78624" y="319860"/>
            <a:ext cx="2365375" cy="828675"/>
          </a:xfrm>
          <a:prstGeom prst="rect">
            <a:avLst/>
          </a:prstGeom>
          <a:noFill/>
          <a:ln>
            <a:noFill/>
          </a:ln>
        </p:spPr>
      </p:pic>
      <p:grpSp>
        <p:nvGrpSpPr>
          <p:cNvPr id="4" name="Group 3">
            <a:extLst>
              <a:ext uri="{FF2B5EF4-FFF2-40B4-BE49-F238E27FC236}">
                <a16:creationId xmlns:a16="http://schemas.microsoft.com/office/drawing/2014/main" id="{EF4E0ED2-11B6-4785-A72B-1DA7DE7D22A6}"/>
              </a:ext>
              <a:ext uri="{C183D7F6-B498-43B3-948B-1728B52AA6E4}">
                <adec:decorative xmlns="" xmlns:adec="http://schemas.microsoft.com/office/drawing/2017/decorative" val="1"/>
              </a:ext>
            </a:extLst>
          </p:cNvPr>
          <p:cNvGrpSpPr>
            <a:grpSpLocks/>
          </p:cNvGrpSpPr>
          <p:nvPr/>
        </p:nvGrpSpPr>
        <p:grpSpPr>
          <a:xfrm>
            <a:off x="-21984" y="0"/>
            <a:ext cx="12213985" cy="6858000"/>
            <a:chOff x="-1098104" y="1611356"/>
            <a:chExt cx="10080590" cy="8570803"/>
          </a:xfrm>
        </p:grpSpPr>
        <p:sp>
          <p:nvSpPr>
            <p:cNvPr id="5" name="Freeform 6">
              <a:extLst>
                <a:ext uri="{FF2B5EF4-FFF2-40B4-BE49-F238E27FC236}">
                  <a16:creationId xmlns:a16="http://schemas.microsoft.com/office/drawing/2014/main" id="{B47B773A-E5BB-4687-BAE2-B4267858DB0E}"/>
                </a:ext>
              </a:extLst>
            </p:cNvPr>
            <p:cNvSpPr>
              <a:spLocks/>
            </p:cNvSpPr>
            <p:nvPr/>
          </p:nvSpPr>
          <p:spPr bwMode="auto">
            <a:xfrm>
              <a:off x="-1079960" y="1611356"/>
              <a:ext cx="10062445" cy="2382752"/>
            </a:xfrm>
            <a:custGeom>
              <a:avLst/>
              <a:gdLst>
                <a:gd name="T0" fmla="*/ 0 w 872"/>
                <a:gd name="T1" fmla="*/ 0 h 453"/>
                <a:gd name="T2" fmla="*/ 0 w 872"/>
                <a:gd name="T3" fmla="*/ 453 h 453"/>
                <a:gd name="T4" fmla="*/ 87 w 872"/>
                <a:gd name="T5" fmla="*/ 310 h 453"/>
                <a:gd name="T6" fmla="*/ 108 w 872"/>
                <a:gd name="T7" fmla="*/ 284 h 453"/>
                <a:gd name="T8" fmla="*/ 133 w 872"/>
                <a:gd name="T9" fmla="*/ 258 h 453"/>
                <a:gd name="T10" fmla="*/ 581 w 872"/>
                <a:gd name="T11" fmla="*/ 72 h 453"/>
                <a:gd name="T12" fmla="*/ 872 w 872"/>
                <a:gd name="T13" fmla="*/ 72 h 453"/>
                <a:gd name="T14" fmla="*/ 872 w 872"/>
                <a:gd name="T15" fmla="*/ 0 h 453"/>
                <a:gd name="T16" fmla="*/ 0 w 872"/>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2" h="453">
                  <a:moveTo>
                    <a:pt x="0" y="0"/>
                  </a:moveTo>
                  <a:cubicBezTo>
                    <a:pt x="0" y="453"/>
                    <a:pt x="0" y="453"/>
                    <a:pt x="0" y="453"/>
                  </a:cubicBezTo>
                  <a:cubicBezTo>
                    <a:pt x="23" y="401"/>
                    <a:pt x="52" y="353"/>
                    <a:pt x="87" y="310"/>
                  </a:cubicBezTo>
                  <a:cubicBezTo>
                    <a:pt x="94" y="301"/>
                    <a:pt x="101" y="293"/>
                    <a:pt x="108" y="284"/>
                  </a:cubicBezTo>
                  <a:cubicBezTo>
                    <a:pt x="116" y="275"/>
                    <a:pt x="125" y="266"/>
                    <a:pt x="133" y="258"/>
                  </a:cubicBezTo>
                  <a:cubicBezTo>
                    <a:pt x="248" y="143"/>
                    <a:pt x="406" y="72"/>
                    <a:pt x="581" y="72"/>
                  </a:cubicBezTo>
                  <a:cubicBezTo>
                    <a:pt x="872" y="72"/>
                    <a:pt x="872" y="72"/>
                    <a:pt x="872" y="72"/>
                  </a:cubicBezTo>
                  <a:cubicBezTo>
                    <a:pt x="872" y="0"/>
                    <a:pt x="872" y="0"/>
                    <a:pt x="872" y="0"/>
                  </a:cubicBezTo>
                  <a:lnTo>
                    <a:pt x="0" y="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Shape 5">
              <a:extLst>
                <a:ext uri="{FF2B5EF4-FFF2-40B4-BE49-F238E27FC236}">
                  <a16:creationId xmlns:a16="http://schemas.microsoft.com/office/drawing/2014/main" id="{763B60B8-66E8-4AE1-B4E0-5BB6D2C503F1}"/>
                </a:ext>
              </a:extLst>
            </p:cNvPr>
            <p:cNvSpPr>
              <a:spLocks/>
            </p:cNvSpPr>
            <p:nvPr/>
          </p:nvSpPr>
          <p:spPr bwMode="auto">
            <a:xfrm rot="10800000" flipH="1">
              <a:off x="-1079960" y="1628672"/>
              <a:ext cx="1926754" cy="1768820"/>
            </a:xfrm>
            <a:custGeom>
              <a:avLst/>
              <a:gdLst>
                <a:gd name="connsiteX0" fmla="*/ 1628881 w 1738276"/>
                <a:gd name="connsiteY0" fmla="*/ 1895780 h 1896280"/>
                <a:gd name="connsiteX1" fmla="*/ 1700732 w 1738276"/>
                <a:gd name="connsiteY1" fmla="*/ 1696892 h 1896280"/>
                <a:gd name="connsiteX2" fmla="*/ 13603 w 1738276"/>
                <a:gd name="connsiteY2" fmla="*/ 13572 h 1896280"/>
                <a:gd name="connsiteX3" fmla="*/ 0 w 1738276"/>
                <a:gd name="connsiteY3" fmla="*/ 0 h 1896280"/>
                <a:gd name="connsiteX4" fmla="*/ 0 w 1738276"/>
                <a:gd name="connsiteY4" fmla="*/ 329116 h 1896280"/>
                <a:gd name="connsiteX5" fmla="*/ 19162 w 1738276"/>
                <a:gd name="connsiteY5" fmla="*/ 353290 h 1896280"/>
                <a:gd name="connsiteX6" fmla="*/ 1506705 w 1738276"/>
                <a:gd name="connsiteY6" fmla="*/ 1831895 h 1896280"/>
                <a:gd name="connsiteX7" fmla="*/ 1539043 w 1738276"/>
                <a:gd name="connsiteY7" fmla="*/ 1864038 h 1896280"/>
                <a:gd name="connsiteX8" fmla="*/ 1628881 w 1738276"/>
                <a:gd name="connsiteY8" fmla="*/ 1895780 h 189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276" h="1896280">
                  <a:moveTo>
                    <a:pt x="1628881" y="1895780"/>
                  </a:moveTo>
                  <a:cubicBezTo>
                    <a:pt x="1716497" y="1887343"/>
                    <a:pt x="1783194" y="1774036"/>
                    <a:pt x="1700732" y="1696892"/>
                  </a:cubicBezTo>
                  <a:cubicBezTo>
                    <a:pt x="415301" y="414363"/>
                    <a:pt x="93943" y="93731"/>
                    <a:pt x="13603" y="13572"/>
                  </a:cubicBezTo>
                  <a:lnTo>
                    <a:pt x="0" y="0"/>
                  </a:lnTo>
                  <a:lnTo>
                    <a:pt x="0" y="329116"/>
                  </a:lnTo>
                  <a:lnTo>
                    <a:pt x="19162" y="353290"/>
                  </a:lnTo>
                  <a:cubicBezTo>
                    <a:pt x="1506705" y="1831895"/>
                    <a:pt x="1506705" y="1831895"/>
                    <a:pt x="1506705" y="1831895"/>
                  </a:cubicBezTo>
                  <a:cubicBezTo>
                    <a:pt x="1519640" y="1844752"/>
                    <a:pt x="1526108" y="1857610"/>
                    <a:pt x="1539043" y="1864038"/>
                  </a:cubicBezTo>
                  <a:cubicBezTo>
                    <a:pt x="1568147" y="1889753"/>
                    <a:pt x="1599676" y="1898593"/>
                    <a:pt x="1628881" y="1895780"/>
                  </a:cubicBez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7" name="Freeform: Shape 6">
              <a:extLst>
                <a:ext uri="{FF2B5EF4-FFF2-40B4-BE49-F238E27FC236}">
                  <a16:creationId xmlns:a16="http://schemas.microsoft.com/office/drawing/2014/main" id="{F9D718FC-15FE-47E9-B55D-9376808C8AAF}"/>
                </a:ext>
              </a:extLst>
            </p:cNvPr>
            <p:cNvSpPr>
              <a:spLocks/>
            </p:cNvSpPr>
            <p:nvPr/>
          </p:nvSpPr>
          <p:spPr bwMode="auto">
            <a:xfrm>
              <a:off x="7912446" y="9231922"/>
              <a:ext cx="1070039" cy="950237"/>
            </a:xfrm>
            <a:custGeom>
              <a:avLst/>
              <a:gdLst>
                <a:gd name="connsiteX0" fmla="*/ 1070039 w 1070039"/>
                <a:gd name="connsiteY0" fmla="*/ 0 h 950237"/>
                <a:gd name="connsiteX1" fmla="*/ 1070039 w 1070039"/>
                <a:gd name="connsiteY1" fmla="*/ 950237 h 950237"/>
                <a:gd name="connsiteX2" fmla="*/ 0 w 1070039"/>
                <a:gd name="connsiteY2" fmla="*/ 950237 h 950237"/>
              </a:gdLst>
              <a:ahLst/>
              <a:cxnLst>
                <a:cxn ang="0">
                  <a:pos x="connsiteX0" y="connsiteY0"/>
                </a:cxn>
                <a:cxn ang="0">
                  <a:pos x="connsiteX1" y="connsiteY1"/>
                </a:cxn>
                <a:cxn ang="0">
                  <a:pos x="connsiteX2" y="connsiteY2"/>
                </a:cxn>
              </a:cxnLst>
              <a:rect l="l" t="t" r="r" b="b"/>
              <a:pathLst>
                <a:path w="1070039" h="950237">
                  <a:moveTo>
                    <a:pt x="1070039" y="0"/>
                  </a:moveTo>
                  <a:lnTo>
                    <a:pt x="1070039" y="950237"/>
                  </a:lnTo>
                  <a:lnTo>
                    <a:pt x="0" y="950237"/>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Shape 7">
              <a:extLst>
                <a:ext uri="{FF2B5EF4-FFF2-40B4-BE49-F238E27FC236}">
                  <a16:creationId xmlns:a16="http://schemas.microsoft.com/office/drawing/2014/main" id="{209053C6-F1F6-4180-B21D-C5402D2D47A4}"/>
                </a:ext>
              </a:extLst>
            </p:cNvPr>
            <p:cNvSpPr>
              <a:spLocks/>
            </p:cNvSpPr>
            <p:nvPr/>
          </p:nvSpPr>
          <p:spPr bwMode="auto">
            <a:xfrm>
              <a:off x="6990649" y="8405934"/>
              <a:ext cx="1991837" cy="1776225"/>
            </a:xfrm>
            <a:custGeom>
              <a:avLst/>
              <a:gdLst>
                <a:gd name="connsiteX0" fmla="*/ 1991837 w 1991837"/>
                <a:gd name="connsiteY0" fmla="*/ 0 h 1776225"/>
                <a:gd name="connsiteX1" fmla="*/ 1991837 w 1991837"/>
                <a:gd name="connsiteY1" fmla="*/ 238843 h 1776225"/>
                <a:gd name="connsiteX2" fmla="*/ 1991837 w 1991837"/>
                <a:gd name="connsiteY2" fmla="*/ 829191 h 1776225"/>
                <a:gd name="connsiteX3" fmla="*/ 925407 w 1991837"/>
                <a:gd name="connsiteY3" fmla="*/ 1776225 h 1776225"/>
                <a:gd name="connsiteX4" fmla="*/ 0 w 1991837"/>
                <a:gd name="connsiteY4" fmla="*/ 1776225 h 177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7" h="1776225">
                  <a:moveTo>
                    <a:pt x="1991837" y="0"/>
                  </a:moveTo>
                  <a:lnTo>
                    <a:pt x="1991837" y="238843"/>
                  </a:lnTo>
                  <a:lnTo>
                    <a:pt x="1991837" y="829191"/>
                  </a:lnTo>
                  <a:lnTo>
                    <a:pt x="925407" y="1776225"/>
                  </a:lnTo>
                  <a:lnTo>
                    <a:pt x="0" y="177622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2" name="Freeform: Shape 11">
              <a:extLst>
                <a:ext uri="{FF2B5EF4-FFF2-40B4-BE49-F238E27FC236}">
                  <a16:creationId xmlns:a16="http://schemas.microsoft.com/office/drawing/2014/main" id="{70456D24-F7F6-47B0-8779-2DB8A2E5BA21}"/>
                </a:ext>
              </a:extLst>
            </p:cNvPr>
            <p:cNvSpPr>
              <a:spLocks/>
            </p:cNvSpPr>
            <p:nvPr/>
          </p:nvSpPr>
          <p:spPr bwMode="auto">
            <a:xfrm rot="10800000" flipH="1">
              <a:off x="-1098104" y="1611356"/>
              <a:ext cx="2340810" cy="2109435"/>
            </a:xfrm>
            <a:custGeom>
              <a:avLst/>
              <a:gdLst>
                <a:gd name="connsiteX0" fmla="*/ 2307676 w 2462115"/>
                <a:gd name="connsiteY0" fmla="*/ 2684454 h 2685160"/>
                <a:gd name="connsiteX1" fmla="*/ 2409112 w 2462115"/>
                <a:gd name="connsiteY1" fmla="*/ 2403672 h 2685160"/>
                <a:gd name="connsiteX2" fmla="*/ 5438 w 2462115"/>
                <a:gd name="connsiteY2" fmla="*/ 5426 h 2685160"/>
                <a:gd name="connsiteX3" fmla="*/ 0 w 2462115"/>
                <a:gd name="connsiteY3" fmla="*/ 0 h 2685160"/>
                <a:gd name="connsiteX4" fmla="*/ 0 w 2462115"/>
                <a:gd name="connsiteY4" fmla="*/ 454256 h 2685160"/>
                <a:gd name="connsiteX5" fmla="*/ 5467 w 2462115"/>
                <a:gd name="connsiteY5" fmla="*/ 469395 h 2685160"/>
                <a:gd name="connsiteX6" fmla="*/ 35142 w 2462115"/>
                <a:gd name="connsiteY6" fmla="*/ 506832 h 2685160"/>
                <a:gd name="connsiteX7" fmla="*/ 2135192 w 2462115"/>
                <a:gd name="connsiteY7" fmla="*/ 2594263 h 2685160"/>
                <a:gd name="connsiteX8" fmla="*/ 2180846 w 2462115"/>
                <a:gd name="connsiteY8" fmla="*/ 2639642 h 2685160"/>
                <a:gd name="connsiteX9" fmla="*/ 2307676 w 2462115"/>
                <a:gd name="connsiteY9" fmla="*/ 2684454 h 26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2115" h="2685160">
                  <a:moveTo>
                    <a:pt x="2307676" y="2684454"/>
                  </a:moveTo>
                  <a:cubicBezTo>
                    <a:pt x="2431368" y="2672542"/>
                    <a:pt x="2525528" y="2512581"/>
                    <a:pt x="2409112" y="2403672"/>
                  </a:cubicBezTo>
                  <a:cubicBezTo>
                    <a:pt x="443168" y="442167"/>
                    <a:pt x="74554" y="74385"/>
                    <a:pt x="5438" y="5426"/>
                  </a:cubicBezTo>
                  <a:lnTo>
                    <a:pt x="0" y="0"/>
                  </a:lnTo>
                  <a:lnTo>
                    <a:pt x="0" y="454256"/>
                  </a:lnTo>
                  <a:lnTo>
                    <a:pt x="5467" y="469395"/>
                  </a:lnTo>
                  <a:cubicBezTo>
                    <a:pt x="12315" y="484143"/>
                    <a:pt x="21446" y="497756"/>
                    <a:pt x="35142" y="506832"/>
                  </a:cubicBezTo>
                  <a:cubicBezTo>
                    <a:pt x="2135192" y="2594263"/>
                    <a:pt x="2135192" y="2594263"/>
                    <a:pt x="2135192" y="2594263"/>
                  </a:cubicBezTo>
                  <a:cubicBezTo>
                    <a:pt x="2153454" y="2612415"/>
                    <a:pt x="2162584" y="2630566"/>
                    <a:pt x="2180846" y="2639642"/>
                  </a:cubicBezTo>
                  <a:cubicBezTo>
                    <a:pt x="2221934" y="2675946"/>
                    <a:pt x="2266446" y="2688425"/>
                    <a:pt x="2307676" y="2684454"/>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pic>
        <p:nvPicPr>
          <p:cNvPr id="17" name="Картина 1">
            <a:extLst>
              <a:ext uri="{FF2B5EF4-FFF2-40B4-BE49-F238E27FC236}">
                <a16:creationId xmlns:a16="http://schemas.microsoft.com/office/drawing/2014/main" id="{655C8CBD-9C36-4439-906C-40190F3CA11D}"/>
              </a:ext>
            </a:extLst>
          </p:cNvPr>
          <p:cNvPicPr/>
          <p:nvPr/>
        </p:nvPicPr>
        <p:blipFill>
          <a:blip r:embed="rId4">
            <a:extLst>
              <a:ext uri="{28A0092B-C50C-407E-A947-70E740481C1C}">
                <a14:useLocalDpi xmlns:a14="http://schemas.microsoft.com/office/drawing/2010/main" val="0"/>
              </a:ext>
            </a:extLst>
          </a:blip>
          <a:stretch>
            <a:fillRect/>
          </a:stretch>
        </p:blipFill>
        <p:spPr>
          <a:xfrm>
            <a:off x="48001" y="19814"/>
            <a:ext cx="927506" cy="714383"/>
          </a:xfrm>
          <a:prstGeom prst="rect">
            <a:avLst/>
          </a:prstGeom>
        </p:spPr>
      </p:pic>
      <p:pic>
        <p:nvPicPr>
          <p:cNvPr id="19" name="Picture 18">
            <a:extLst>
              <a:ext uri="{FF2B5EF4-FFF2-40B4-BE49-F238E27FC236}">
                <a16:creationId xmlns:a16="http://schemas.microsoft.com/office/drawing/2014/main" id="{33691433-C6C3-41F0-88DD-4DA1014C183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216218" y="275471"/>
            <a:ext cx="1562100" cy="674977"/>
          </a:xfrm>
          <a:prstGeom prst="rect">
            <a:avLst/>
          </a:prstGeom>
        </p:spPr>
      </p:pic>
      <p:sp>
        <p:nvSpPr>
          <p:cNvPr id="10" name="Slide Number Placeholder 9">
            <a:extLst>
              <a:ext uri="{FF2B5EF4-FFF2-40B4-BE49-F238E27FC236}">
                <a16:creationId xmlns:a16="http://schemas.microsoft.com/office/drawing/2014/main" id="{6BA4E4FF-E16C-4522-BFE0-CC8B958F81D2}"/>
              </a:ext>
            </a:extLst>
          </p:cNvPr>
          <p:cNvSpPr>
            <a:spLocks noGrp="1"/>
          </p:cNvSpPr>
          <p:nvPr>
            <p:ph type="sldNum" sz="quarter" idx="12"/>
          </p:nvPr>
        </p:nvSpPr>
        <p:spPr/>
        <p:txBody>
          <a:bodyPr/>
          <a:lstStyle/>
          <a:p>
            <a:fld id="{6ECC2A7E-7A85-4280-98CF-32CBBFFE6A2A}" type="slidenum">
              <a:rPr lang="en-US" smtClean="0"/>
              <a:t>1</a:t>
            </a:fld>
            <a:endParaRPr lang="en-US"/>
          </a:p>
        </p:txBody>
      </p:sp>
      <p:sp>
        <p:nvSpPr>
          <p:cNvPr id="21" name="Footer Placeholder 45">
            <a:extLst>
              <a:ext uri="{FF2B5EF4-FFF2-40B4-BE49-F238E27FC236}">
                <a16:creationId xmlns:a16="http://schemas.microsoft.com/office/drawing/2014/main" id="{AD94E436-CB0C-4DEB-8E85-0777E94499D7}"/>
              </a:ext>
            </a:extLst>
          </p:cNvPr>
          <p:cNvSpPr>
            <a:spLocks noGrp="1"/>
          </p:cNvSpPr>
          <p:nvPr>
            <p:ph type="ftr" sz="quarter" idx="11"/>
          </p:nvPr>
        </p:nvSpPr>
        <p:spPr>
          <a:xfrm>
            <a:off x="-103068" y="6615040"/>
            <a:ext cx="10218076" cy="365125"/>
          </a:xfrm>
        </p:spPr>
        <p:txBody>
          <a:bodyPr/>
          <a:lstStyle/>
          <a:p>
            <a:r>
              <a:rPr lang="en-US" sz="1000" dirty="0">
                <a:ea typeface="Calibri" panose="020F0502020204030204" pitchFamily="34" charset="0"/>
                <a:cs typeface="Times New Roman" panose="02020603050405020304" pitchFamily="18" charset="0"/>
              </a:rPr>
              <a:t>SUMMER UNIVERSITY ON “INTEGRATED MANAGEMENT, SUSTAINABLE TOURISM AND PROMOTION OF BIOSPHERE RESERVES”                     Central Balkan Biosphere Reserve, Bulgaria, July 2019</a:t>
            </a:r>
            <a:endParaRPr lang="en-US" sz="1600" dirty="0">
              <a:ea typeface="Calibri" panose="020F0502020204030204" pitchFamily="34" charset="0"/>
              <a:cs typeface="Times New Roman" panose="02020603050405020304" pitchFamily="18" charset="0"/>
            </a:endParaRPr>
          </a:p>
          <a:p>
            <a:endParaRPr lang="en-US" sz="1000" dirty="0"/>
          </a:p>
        </p:txBody>
      </p:sp>
      <p:pic>
        <p:nvPicPr>
          <p:cNvPr id="26" name="Content Placeholder 37">
            <a:extLst>
              <a:ext uri="{FF2B5EF4-FFF2-40B4-BE49-F238E27FC236}">
                <a16:creationId xmlns:a16="http://schemas.microsoft.com/office/drawing/2014/main" id="{6A8A65E8-1734-44E3-9711-D9A28736BD92}"/>
              </a:ext>
            </a:extLst>
          </p:cNvPr>
          <p:cNvPicPr>
            <a:picLocks noGrp="1" noChangeAspect="1"/>
          </p:cNvPicPr>
          <p:nvPr>
            <p:ph idx="1"/>
          </p:nvPr>
        </p:nvPicPr>
        <p:blipFill rotWithShape="1">
          <a:blip r:embed="rId6">
            <a:extLst>
              <a:ext uri="{28A0092B-C50C-407E-A947-70E740481C1C}">
                <a14:useLocalDpi xmlns:a14="http://schemas.microsoft.com/office/drawing/2010/main" val="0"/>
              </a:ext>
            </a:extLst>
          </a:blip>
          <a:srcRect b="18904"/>
          <a:stretch/>
        </p:blipFill>
        <p:spPr>
          <a:xfrm>
            <a:off x="1622620" y="1175336"/>
            <a:ext cx="8222716" cy="5334636"/>
          </a:xfrm>
          <a:prstGeom prst="rect">
            <a:avLst/>
          </a:prstGeom>
        </p:spPr>
      </p:pic>
      <p:sp>
        <p:nvSpPr>
          <p:cNvPr id="13" name="Title 12">
            <a:extLst>
              <a:ext uri="{FF2B5EF4-FFF2-40B4-BE49-F238E27FC236}">
                <a16:creationId xmlns:a16="http://schemas.microsoft.com/office/drawing/2014/main" id="{4B6A78C8-E4C1-4970-A268-E8CF0A2A2E85}"/>
              </a:ext>
            </a:extLst>
          </p:cNvPr>
          <p:cNvSpPr>
            <a:spLocks noGrp="1"/>
          </p:cNvSpPr>
          <p:nvPr>
            <p:ph type="title"/>
          </p:nvPr>
        </p:nvSpPr>
        <p:spPr/>
        <p:txBody>
          <a:bodyPr/>
          <a:lstStyle/>
          <a:p>
            <a:r>
              <a:rPr lang="en-US" dirty="0"/>
              <a:t> </a:t>
            </a:r>
          </a:p>
        </p:txBody>
      </p:sp>
      <p:pic>
        <p:nvPicPr>
          <p:cNvPr id="27" name="Picture 26" descr="C:\Users\tomovak\AppData\Local\Microsoft\Windows\INetCache\Content.MSO\B0A5B116.tmp">
            <a:extLst>
              <a:ext uri="{FF2B5EF4-FFF2-40B4-BE49-F238E27FC236}">
                <a16:creationId xmlns:a16="http://schemas.microsoft.com/office/drawing/2014/main" id="{CEEE8E02-C737-4485-9351-17BB4C99E27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61514" y="5436739"/>
            <a:ext cx="864216" cy="522059"/>
          </a:xfrm>
          <a:prstGeom prst="rect">
            <a:avLst/>
          </a:prstGeom>
          <a:noFill/>
          <a:ln>
            <a:noFill/>
          </a:ln>
        </p:spPr>
      </p:pic>
      <p:pic>
        <p:nvPicPr>
          <p:cNvPr id="28" name="Picture 27">
            <a:extLst>
              <a:ext uri="{FF2B5EF4-FFF2-40B4-BE49-F238E27FC236}">
                <a16:creationId xmlns:a16="http://schemas.microsoft.com/office/drawing/2014/main" id="{A2460133-6E23-4B7E-B5C0-330700B4FFA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1267684" y="6024833"/>
            <a:ext cx="847725" cy="444500"/>
          </a:xfrm>
          <a:prstGeom prst="rect">
            <a:avLst/>
          </a:prstGeom>
        </p:spPr>
      </p:pic>
      <p:pic>
        <p:nvPicPr>
          <p:cNvPr id="29" name="Picture 28">
            <a:extLst>
              <a:ext uri="{FF2B5EF4-FFF2-40B4-BE49-F238E27FC236}">
                <a16:creationId xmlns:a16="http://schemas.microsoft.com/office/drawing/2014/main" id="{68DAA9A3-0CFC-460A-8E41-ADAF74F663AC}"/>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23602" y="6019833"/>
            <a:ext cx="911860" cy="390525"/>
          </a:xfrm>
          <a:prstGeom prst="rect">
            <a:avLst/>
          </a:prstGeom>
        </p:spPr>
      </p:pic>
      <p:pic>
        <p:nvPicPr>
          <p:cNvPr id="30" name="Picture 2" descr="https://s3-eu-west-1.amazonaws.com/myeventora/Events/summer-university-integrated-m/131995313199690589_mio.jpg">
            <a:extLst>
              <a:ext uri="{FF2B5EF4-FFF2-40B4-BE49-F238E27FC236}">
                <a16:creationId xmlns:a16="http://schemas.microsoft.com/office/drawing/2014/main" id="{00A88B64-1152-4D46-8543-7E3619D89D9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9346" y="5475585"/>
            <a:ext cx="794988" cy="444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956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19">
            <a:extLst>
              <a:ext uri="{FF2B5EF4-FFF2-40B4-BE49-F238E27FC236}">
                <a16:creationId xmlns:a16="http://schemas.microsoft.com/office/drawing/2014/main" id="{0B3CCBC0-5DA9-45D3-B791-2C0EC360662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788677" y="140237"/>
            <a:ext cx="1879178" cy="854599"/>
          </a:xfrm>
          <a:prstGeom prst="rect">
            <a:avLst/>
          </a:prstGeom>
        </p:spPr>
      </p:pic>
      <p:pic>
        <p:nvPicPr>
          <p:cNvPr id="18" name="Picture 17" descr="C:\Users\tomovak\AppData\Local\Microsoft\Windows\INetCache\Content.MSO\4E260FC8.tmp">
            <a:extLst>
              <a:ext uri="{FF2B5EF4-FFF2-40B4-BE49-F238E27FC236}">
                <a16:creationId xmlns:a16="http://schemas.microsoft.com/office/drawing/2014/main" id="{3F3A78CE-7D12-4744-B74D-E14F6F1081E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78624" y="319860"/>
            <a:ext cx="2365375" cy="828675"/>
          </a:xfrm>
          <a:prstGeom prst="rect">
            <a:avLst/>
          </a:prstGeom>
          <a:noFill/>
          <a:ln>
            <a:noFill/>
          </a:ln>
        </p:spPr>
      </p:pic>
      <p:grpSp>
        <p:nvGrpSpPr>
          <p:cNvPr id="4" name="Group 3">
            <a:extLst>
              <a:ext uri="{FF2B5EF4-FFF2-40B4-BE49-F238E27FC236}">
                <a16:creationId xmlns:a16="http://schemas.microsoft.com/office/drawing/2014/main" id="{EF4E0ED2-11B6-4785-A72B-1DA7DE7D22A6}"/>
              </a:ext>
              <a:ext uri="{C183D7F6-B498-43B3-948B-1728B52AA6E4}">
                <adec:decorative xmlns="" xmlns:adec="http://schemas.microsoft.com/office/drawing/2017/decorative" val="1"/>
              </a:ext>
            </a:extLst>
          </p:cNvPr>
          <p:cNvGrpSpPr>
            <a:grpSpLocks/>
          </p:cNvGrpSpPr>
          <p:nvPr/>
        </p:nvGrpSpPr>
        <p:grpSpPr>
          <a:xfrm>
            <a:off x="-21984" y="0"/>
            <a:ext cx="12213985" cy="6858000"/>
            <a:chOff x="-1098104" y="1611356"/>
            <a:chExt cx="10080590" cy="8570803"/>
          </a:xfrm>
        </p:grpSpPr>
        <p:sp>
          <p:nvSpPr>
            <p:cNvPr id="5" name="Freeform 6">
              <a:extLst>
                <a:ext uri="{FF2B5EF4-FFF2-40B4-BE49-F238E27FC236}">
                  <a16:creationId xmlns:a16="http://schemas.microsoft.com/office/drawing/2014/main" id="{B47B773A-E5BB-4687-BAE2-B4267858DB0E}"/>
                </a:ext>
              </a:extLst>
            </p:cNvPr>
            <p:cNvSpPr>
              <a:spLocks/>
            </p:cNvSpPr>
            <p:nvPr/>
          </p:nvSpPr>
          <p:spPr bwMode="auto">
            <a:xfrm>
              <a:off x="-1079960" y="1611356"/>
              <a:ext cx="10062445" cy="2382752"/>
            </a:xfrm>
            <a:custGeom>
              <a:avLst/>
              <a:gdLst>
                <a:gd name="T0" fmla="*/ 0 w 872"/>
                <a:gd name="T1" fmla="*/ 0 h 453"/>
                <a:gd name="T2" fmla="*/ 0 w 872"/>
                <a:gd name="T3" fmla="*/ 453 h 453"/>
                <a:gd name="T4" fmla="*/ 87 w 872"/>
                <a:gd name="T5" fmla="*/ 310 h 453"/>
                <a:gd name="T6" fmla="*/ 108 w 872"/>
                <a:gd name="T7" fmla="*/ 284 h 453"/>
                <a:gd name="T8" fmla="*/ 133 w 872"/>
                <a:gd name="T9" fmla="*/ 258 h 453"/>
                <a:gd name="T10" fmla="*/ 581 w 872"/>
                <a:gd name="T11" fmla="*/ 72 h 453"/>
                <a:gd name="T12" fmla="*/ 872 w 872"/>
                <a:gd name="T13" fmla="*/ 72 h 453"/>
                <a:gd name="T14" fmla="*/ 872 w 872"/>
                <a:gd name="T15" fmla="*/ 0 h 453"/>
                <a:gd name="T16" fmla="*/ 0 w 872"/>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2" h="453">
                  <a:moveTo>
                    <a:pt x="0" y="0"/>
                  </a:moveTo>
                  <a:cubicBezTo>
                    <a:pt x="0" y="453"/>
                    <a:pt x="0" y="453"/>
                    <a:pt x="0" y="453"/>
                  </a:cubicBezTo>
                  <a:cubicBezTo>
                    <a:pt x="23" y="401"/>
                    <a:pt x="52" y="353"/>
                    <a:pt x="87" y="310"/>
                  </a:cubicBezTo>
                  <a:cubicBezTo>
                    <a:pt x="94" y="301"/>
                    <a:pt x="101" y="293"/>
                    <a:pt x="108" y="284"/>
                  </a:cubicBezTo>
                  <a:cubicBezTo>
                    <a:pt x="116" y="275"/>
                    <a:pt x="125" y="266"/>
                    <a:pt x="133" y="258"/>
                  </a:cubicBezTo>
                  <a:cubicBezTo>
                    <a:pt x="248" y="143"/>
                    <a:pt x="406" y="72"/>
                    <a:pt x="581" y="72"/>
                  </a:cubicBezTo>
                  <a:cubicBezTo>
                    <a:pt x="872" y="72"/>
                    <a:pt x="872" y="72"/>
                    <a:pt x="872" y="72"/>
                  </a:cubicBezTo>
                  <a:cubicBezTo>
                    <a:pt x="872" y="0"/>
                    <a:pt x="872" y="0"/>
                    <a:pt x="872" y="0"/>
                  </a:cubicBezTo>
                  <a:lnTo>
                    <a:pt x="0" y="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Shape 5">
              <a:extLst>
                <a:ext uri="{FF2B5EF4-FFF2-40B4-BE49-F238E27FC236}">
                  <a16:creationId xmlns:a16="http://schemas.microsoft.com/office/drawing/2014/main" id="{763B60B8-66E8-4AE1-B4E0-5BB6D2C503F1}"/>
                </a:ext>
              </a:extLst>
            </p:cNvPr>
            <p:cNvSpPr>
              <a:spLocks/>
            </p:cNvSpPr>
            <p:nvPr/>
          </p:nvSpPr>
          <p:spPr bwMode="auto">
            <a:xfrm rot="10800000" flipH="1">
              <a:off x="-1079960" y="1628672"/>
              <a:ext cx="1926754" cy="1768820"/>
            </a:xfrm>
            <a:custGeom>
              <a:avLst/>
              <a:gdLst>
                <a:gd name="connsiteX0" fmla="*/ 1628881 w 1738276"/>
                <a:gd name="connsiteY0" fmla="*/ 1895780 h 1896280"/>
                <a:gd name="connsiteX1" fmla="*/ 1700732 w 1738276"/>
                <a:gd name="connsiteY1" fmla="*/ 1696892 h 1896280"/>
                <a:gd name="connsiteX2" fmla="*/ 13603 w 1738276"/>
                <a:gd name="connsiteY2" fmla="*/ 13572 h 1896280"/>
                <a:gd name="connsiteX3" fmla="*/ 0 w 1738276"/>
                <a:gd name="connsiteY3" fmla="*/ 0 h 1896280"/>
                <a:gd name="connsiteX4" fmla="*/ 0 w 1738276"/>
                <a:gd name="connsiteY4" fmla="*/ 329116 h 1896280"/>
                <a:gd name="connsiteX5" fmla="*/ 19162 w 1738276"/>
                <a:gd name="connsiteY5" fmla="*/ 353290 h 1896280"/>
                <a:gd name="connsiteX6" fmla="*/ 1506705 w 1738276"/>
                <a:gd name="connsiteY6" fmla="*/ 1831895 h 1896280"/>
                <a:gd name="connsiteX7" fmla="*/ 1539043 w 1738276"/>
                <a:gd name="connsiteY7" fmla="*/ 1864038 h 1896280"/>
                <a:gd name="connsiteX8" fmla="*/ 1628881 w 1738276"/>
                <a:gd name="connsiteY8" fmla="*/ 1895780 h 189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276" h="1896280">
                  <a:moveTo>
                    <a:pt x="1628881" y="1895780"/>
                  </a:moveTo>
                  <a:cubicBezTo>
                    <a:pt x="1716497" y="1887343"/>
                    <a:pt x="1783194" y="1774036"/>
                    <a:pt x="1700732" y="1696892"/>
                  </a:cubicBezTo>
                  <a:cubicBezTo>
                    <a:pt x="415301" y="414363"/>
                    <a:pt x="93943" y="93731"/>
                    <a:pt x="13603" y="13572"/>
                  </a:cubicBezTo>
                  <a:lnTo>
                    <a:pt x="0" y="0"/>
                  </a:lnTo>
                  <a:lnTo>
                    <a:pt x="0" y="329116"/>
                  </a:lnTo>
                  <a:lnTo>
                    <a:pt x="19162" y="353290"/>
                  </a:lnTo>
                  <a:cubicBezTo>
                    <a:pt x="1506705" y="1831895"/>
                    <a:pt x="1506705" y="1831895"/>
                    <a:pt x="1506705" y="1831895"/>
                  </a:cubicBezTo>
                  <a:cubicBezTo>
                    <a:pt x="1519640" y="1844752"/>
                    <a:pt x="1526108" y="1857610"/>
                    <a:pt x="1539043" y="1864038"/>
                  </a:cubicBezTo>
                  <a:cubicBezTo>
                    <a:pt x="1568147" y="1889753"/>
                    <a:pt x="1599676" y="1898593"/>
                    <a:pt x="1628881" y="1895780"/>
                  </a:cubicBez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7" name="Freeform: Shape 6">
              <a:extLst>
                <a:ext uri="{FF2B5EF4-FFF2-40B4-BE49-F238E27FC236}">
                  <a16:creationId xmlns:a16="http://schemas.microsoft.com/office/drawing/2014/main" id="{F9D718FC-15FE-47E9-B55D-9376808C8AAF}"/>
                </a:ext>
              </a:extLst>
            </p:cNvPr>
            <p:cNvSpPr>
              <a:spLocks/>
            </p:cNvSpPr>
            <p:nvPr/>
          </p:nvSpPr>
          <p:spPr bwMode="auto">
            <a:xfrm>
              <a:off x="7912446" y="9231922"/>
              <a:ext cx="1070039" cy="950237"/>
            </a:xfrm>
            <a:custGeom>
              <a:avLst/>
              <a:gdLst>
                <a:gd name="connsiteX0" fmla="*/ 1070039 w 1070039"/>
                <a:gd name="connsiteY0" fmla="*/ 0 h 950237"/>
                <a:gd name="connsiteX1" fmla="*/ 1070039 w 1070039"/>
                <a:gd name="connsiteY1" fmla="*/ 950237 h 950237"/>
                <a:gd name="connsiteX2" fmla="*/ 0 w 1070039"/>
                <a:gd name="connsiteY2" fmla="*/ 950237 h 950237"/>
              </a:gdLst>
              <a:ahLst/>
              <a:cxnLst>
                <a:cxn ang="0">
                  <a:pos x="connsiteX0" y="connsiteY0"/>
                </a:cxn>
                <a:cxn ang="0">
                  <a:pos x="connsiteX1" y="connsiteY1"/>
                </a:cxn>
                <a:cxn ang="0">
                  <a:pos x="connsiteX2" y="connsiteY2"/>
                </a:cxn>
              </a:cxnLst>
              <a:rect l="l" t="t" r="r" b="b"/>
              <a:pathLst>
                <a:path w="1070039" h="950237">
                  <a:moveTo>
                    <a:pt x="1070039" y="0"/>
                  </a:moveTo>
                  <a:lnTo>
                    <a:pt x="1070039" y="950237"/>
                  </a:lnTo>
                  <a:lnTo>
                    <a:pt x="0" y="950237"/>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Shape 7">
              <a:extLst>
                <a:ext uri="{FF2B5EF4-FFF2-40B4-BE49-F238E27FC236}">
                  <a16:creationId xmlns:a16="http://schemas.microsoft.com/office/drawing/2014/main" id="{209053C6-F1F6-4180-B21D-C5402D2D47A4}"/>
                </a:ext>
              </a:extLst>
            </p:cNvPr>
            <p:cNvSpPr>
              <a:spLocks/>
            </p:cNvSpPr>
            <p:nvPr/>
          </p:nvSpPr>
          <p:spPr bwMode="auto">
            <a:xfrm>
              <a:off x="6990649" y="8405934"/>
              <a:ext cx="1991837" cy="1776225"/>
            </a:xfrm>
            <a:custGeom>
              <a:avLst/>
              <a:gdLst>
                <a:gd name="connsiteX0" fmla="*/ 1991837 w 1991837"/>
                <a:gd name="connsiteY0" fmla="*/ 0 h 1776225"/>
                <a:gd name="connsiteX1" fmla="*/ 1991837 w 1991837"/>
                <a:gd name="connsiteY1" fmla="*/ 238843 h 1776225"/>
                <a:gd name="connsiteX2" fmla="*/ 1991837 w 1991837"/>
                <a:gd name="connsiteY2" fmla="*/ 829191 h 1776225"/>
                <a:gd name="connsiteX3" fmla="*/ 925407 w 1991837"/>
                <a:gd name="connsiteY3" fmla="*/ 1776225 h 1776225"/>
                <a:gd name="connsiteX4" fmla="*/ 0 w 1991837"/>
                <a:gd name="connsiteY4" fmla="*/ 1776225 h 177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7" h="1776225">
                  <a:moveTo>
                    <a:pt x="1991837" y="0"/>
                  </a:moveTo>
                  <a:lnTo>
                    <a:pt x="1991837" y="238843"/>
                  </a:lnTo>
                  <a:lnTo>
                    <a:pt x="1991837" y="829191"/>
                  </a:lnTo>
                  <a:lnTo>
                    <a:pt x="925407" y="1776225"/>
                  </a:lnTo>
                  <a:lnTo>
                    <a:pt x="0" y="177622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2" name="Freeform: Shape 11">
              <a:extLst>
                <a:ext uri="{FF2B5EF4-FFF2-40B4-BE49-F238E27FC236}">
                  <a16:creationId xmlns:a16="http://schemas.microsoft.com/office/drawing/2014/main" id="{70456D24-F7F6-47B0-8779-2DB8A2E5BA21}"/>
                </a:ext>
              </a:extLst>
            </p:cNvPr>
            <p:cNvSpPr>
              <a:spLocks/>
            </p:cNvSpPr>
            <p:nvPr/>
          </p:nvSpPr>
          <p:spPr bwMode="auto">
            <a:xfrm rot="10800000" flipH="1">
              <a:off x="-1098104" y="1611356"/>
              <a:ext cx="2340810" cy="2109435"/>
            </a:xfrm>
            <a:custGeom>
              <a:avLst/>
              <a:gdLst>
                <a:gd name="connsiteX0" fmla="*/ 2307676 w 2462115"/>
                <a:gd name="connsiteY0" fmla="*/ 2684454 h 2685160"/>
                <a:gd name="connsiteX1" fmla="*/ 2409112 w 2462115"/>
                <a:gd name="connsiteY1" fmla="*/ 2403672 h 2685160"/>
                <a:gd name="connsiteX2" fmla="*/ 5438 w 2462115"/>
                <a:gd name="connsiteY2" fmla="*/ 5426 h 2685160"/>
                <a:gd name="connsiteX3" fmla="*/ 0 w 2462115"/>
                <a:gd name="connsiteY3" fmla="*/ 0 h 2685160"/>
                <a:gd name="connsiteX4" fmla="*/ 0 w 2462115"/>
                <a:gd name="connsiteY4" fmla="*/ 454256 h 2685160"/>
                <a:gd name="connsiteX5" fmla="*/ 5467 w 2462115"/>
                <a:gd name="connsiteY5" fmla="*/ 469395 h 2685160"/>
                <a:gd name="connsiteX6" fmla="*/ 35142 w 2462115"/>
                <a:gd name="connsiteY6" fmla="*/ 506832 h 2685160"/>
                <a:gd name="connsiteX7" fmla="*/ 2135192 w 2462115"/>
                <a:gd name="connsiteY7" fmla="*/ 2594263 h 2685160"/>
                <a:gd name="connsiteX8" fmla="*/ 2180846 w 2462115"/>
                <a:gd name="connsiteY8" fmla="*/ 2639642 h 2685160"/>
                <a:gd name="connsiteX9" fmla="*/ 2307676 w 2462115"/>
                <a:gd name="connsiteY9" fmla="*/ 2684454 h 26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2115" h="2685160">
                  <a:moveTo>
                    <a:pt x="2307676" y="2684454"/>
                  </a:moveTo>
                  <a:cubicBezTo>
                    <a:pt x="2431368" y="2672542"/>
                    <a:pt x="2525528" y="2512581"/>
                    <a:pt x="2409112" y="2403672"/>
                  </a:cubicBezTo>
                  <a:cubicBezTo>
                    <a:pt x="443168" y="442167"/>
                    <a:pt x="74554" y="74385"/>
                    <a:pt x="5438" y="5426"/>
                  </a:cubicBezTo>
                  <a:lnTo>
                    <a:pt x="0" y="0"/>
                  </a:lnTo>
                  <a:lnTo>
                    <a:pt x="0" y="454256"/>
                  </a:lnTo>
                  <a:lnTo>
                    <a:pt x="5467" y="469395"/>
                  </a:lnTo>
                  <a:cubicBezTo>
                    <a:pt x="12315" y="484143"/>
                    <a:pt x="21446" y="497756"/>
                    <a:pt x="35142" y="506832"/>
                  </a:cubicBezTo>
                  <a:cubicBezTo>
                    <a:pt x="2135192" y="2594263"/>
                    <a:pt x="2135192" y="2594263"/>
                    <a:pt x="2135192" y="2594263"/>
                  </a:cubicBezTo>
                  <a:cubicBezTo>
                    <a:pt x="2153454" y="2612415"/>
                    <a:pt x="2162584" y="2630566"/>
                    <a:pt x="2180846" y="2639642"/>
                  </a:cubicBezTo>
                  <a:cubicBezTo>
                    <a:pt x="2221934" y="2675946"/>
                    <a:pt x="2266446" y="2688425"/>
                    <a:pt x="2307676" y="2684454"/>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pic>
        <p:nvPicPr>
          <p:cNvPr id="17" name="Картина 1">
            <a:extLst>
              <a:ext uri="{FF2B5EF4-FFF2-40B4-BE49-F238E27FC236}">
                <a16:creationId xmlns:a16="http://schemas.microsoft.com/office/drawing/2014/main" id="{655C8CBD-9C36-4439-906C-40190F3CA11D}"/>
              </a:ext>
            </a:extLst>
          </p:cNvPr>
          <p:cNvPicPr/>
          <p:nvPr/>
        </p:nvPicPr>
        <p:blipFill>
          <a:blip r:embed="rId4">
            <a:extLst>
              <a:ext uri="{28A0092B-C50C-407E-A947-70E740481C1C}">
                <a14:useLocalDpi xmlns:a14="http://schemas.microsoft.com/office/drawing/2010/main" val="0"/>
              </a:ext>
            </a:extLst>
          </a:blip>
          <a:stretch>
            <a:fillRect/>
          </a:stretch>
        </p:blipFill>
        <p:spPr>
          <a:xfrm>
            <a:off x="48001" y="19814"/>
            <a:ext cx="927506" cy="714383"/>
          </a:xfrm>
          <a:prstGeom prst="rect">
            <a:avLst/>
          </a:prstGeom>
        </p:spPr>
      </p:pic>
      <p:pic>
        <p:nvPicPr>
          <p:cNvPr id="19" name="Picture 18">
            <a:extLst>
              <a:ext uri="{FF2B5EF4-FFF2-40B4-BE49-F238E27FC236}">
                <a16:creationId xmlns:a16="http://schemas.microsoft.com/office/drawing/2014/main" id="{33691433-C6C3-41F0-88DD-4DA1014C183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216218" y="275471"/>
            <a:ext cx="1562100" cy="674977"/>
          </a:xfrm>
          <a:prstGeom prst="rect">
            <a:avLst/>
          </a:prstGeom>
        </p:spPr>
      </p:pic>
      <p:sp>
        <p:nvSpPr>
          <p:cNvPr id="23" name="Content Placeholder 22">
            <a:extLst>
              <a:ext uri="{FF2B5EF4-FFF2-40B4-BE49-F238E27FC236}">
                <a16:creationId xmlns:a16="http://schemas.microsoft.com/office/drawing/2014/main" id="{ABDF8458-76DB-4E9E-970F-4FCE4CAACA6C}"/>
              </a:ext>
            </a:extLst>
          </p:cNvPr>
          <p:cNvSpPr>
            <a:spLocks noGrp="1"/>
          </p:cNvSpPr>
          <p:nvPr>
            <p:ph idx="1"/>
          </p:nvPr>
        </p:nvSpPr>
        <p:spPr>
          <a:xfrm>
            <a:off x="661597" y="2095893"/>
            <a:ext cx="10515600" cy="4123931"/>
          </a:xfrm>
        </p:spPr>
        <p:txBody>
          <a:bodyPr>
            <a:normAutofit fontScale="92500" lnSpcReduction="20000"/>
          </a:bodyPr>
          <a:lstStyle/>
          <a:p>
            <a:r>
              <a:rPr lang="it-IT" b="1" dirty="0"/>
              <a:t>LEADER cooperation project </a:t>
            </a:r>
          </a:p>
          <a:p>
            <a:pPr lvl="1"/>
            <a:r>
              <a:rPr lang="it-IT" dirty="0"/>
              <a:t>if in the BRs partner there is a LEADER area and a Local Action Group </a:t>
            </a:r>
          </a:p>
          <a:p>
            <a:pPr lvl="1"/>
            <a:r>
              <a:rPr lang="it-IT" dirty="0"/>
              <a:t>If the Local Action Group manager has activeted cooperation funds</a:t>
            </a:r>
          </a:p>
          <a:p>
            <a:r>
              <a:rPr lang="it-IT" b="1" dirty="0"/>
              <a:t>INTEREG Program</a:t>
            </a:r>
          </a:p>
          <a:p>
            <a:pPr lvl="1"/>
            <a:r>
              <a:rPr lang="it-IT" dirty="0"/>
              <a:t>If the BRs  partner are in the same regional program</a:t>
            </a:r>
          </a:p>
          <a:p>
            <a:pPr lvl="1"/>
            <a:r>
              <a:rPr lang="it-IT" dirty="0"/>
              <a:t>Activities should be focused mainly on exchange of experience and finding common solution</a:t>
            </a:r>
          </a:p>
          <a:p>
            <a:r>
              <a:rPr lang="it-IT" sz="3200" b="1" dirty="0"/>
              <a:t>Erasmus for Young Entrepreneurs</a:t>
            </a:r>
          </a:p>
          <a:p>
            <a:pPr lvl="1"/>
            <a:r>
              <a:rPr lang="it-IT" sz="2800" b="1" dirty="0"/>
              <a:t> </a:t>
            </a:r>
            <a:r>
              <a:rPr lang="it-IT" dirty="0"/>
              <a:t>just for aspiring entrepreneurs or start up companies</a:t>
            </a:r>
          </a:p>
          <a:p>
            <a:pPr lvl="1"/>
            <a:r>
              <a:rPr lang="it-IT" dirty="0"/>
              <a:t>28 European Member States, Albania, Armenia, Bosnia-Herzegovina, the Republic of North Macedonia, Iceland, Montenegro, Moldova, Serbia, Turkey, Ukraine and Kosovo</a:t>
            </a:r>
            <a:endParaRPr lang="it-IT" sz="2800" dirty="0"/>
          </a:p>
        </p:txBody>
      </p:sp>
      <p:sp>
        <p:nvSpPr>
          <p:cNvPr id="22" name="Title 21">
            <a:extLst>
              <a:ext uri="{FF2B5EF4-FFF2-40B4-BE49-F238E27FC236}">
                <a16:creationId xmlns:a16="http://schemas.microsoft.com/office/drawing/2014/main" id="{24ACFDBA-4142-4768-B507-D38DB8C723D7}"/>
              </a:ext>
            </a:extLst>
          </p:cNvPr>
          <p:cNvSpPr>
            <a:spLocks noGrp="1"/>
          </p:cNvSpPr>
          <p:nvPr>
            <p:ph type="title"/>
          </p:nvPr>
        </p:nvSpPr>
        <p:spPr>
          <a:xfrm>
            <a:off x="661597" y="966923"/>
            <a:ext cx="10515600" cy="831619"/>
          </a:xfrm>
        </p:spPr>
        <p:txBody>
          <a:bodyPr/>
          <a:lstStyle/>
          <a:p>
            <a:r>
              <a:rPr lang="en-US" dirty="0" smtClean="0"/>
              <a:t>Possible funding</a:t>
            </a:r>
            <a:endParaRPr lang="en-US" dirty="0"/>
          </a:p>
        </p:txBody>
      </p:sp>
      <p:sp>
        <p:nvSpPr>
          <p:cNvPr id="10" name="Slide Number Placeholder 9">
            <a:extLst>
              <a:ext uri="{FF2B5EF4-FFF2-40B4-BE49-F238E27FC236}">
                <a16:creationId xmlns:a16="http://schemas.microsoft.com/office/drawing/2014/main" id="{6BA4E4FF-E16C-4522-BFE0-CC8B958F81D2}"/>
              </a:ext>
            </a:extLst>
          </p:cNvPr>
          <p:cNvSpPr>
            <a:spLocks noGrp="1"/>
          </p:cNvSpPr>
          <p:nvPr>
            <p:ph type="sldNum" sz="quarter" idx="12"/>
          </p:nvPr>
        </p:nvSpPr>
        <p:spPr/>
        <p:txBody>
          <a:bodyPr/>
          <a:lstStyle/>
          <a:p>
            <a:fld id="{6ECC2A7E-7A85-4280-98CF-32CBBFFE6A2A}" type="slidenum">
              <a:rPr lang="en-US" smtClean="0"/>
              <a:t>10</a:t>
            </a:fld>
            <a:endParaRPr lang="en-US"/>
          </a:p>
        </p:txBody>
      </p:sp>
      <p:sp>
        <p:nvSpPr>
          <p:cNvPr id="21" name="Footer Placeholder 45">
            <a:extLst>
              <a:ext uri="{FF2B5EF4-FFF2-40B4-BE49-F238E27FC236}">
                <a16:creationId xmlns:a16="http://schemas.microsoft.com/office/drawing/2014/main" id="{AD94E436-CB0C-4DEB-8E85-0777E94499D7}"/>
              </a:ext>
            </a:extLst>
          </p:cNvPr>
          <p:cNvSpPr>
            <a:spLocks noGrp="1"/>
          </p:cNvSpPr>
          <p:nvPr>
            <p:ph type="ftr" sz="quarter" idx="11"/>
          </p:nvPr>
        </p:nvSpPr>
        <p:spPr>
          <a:xfrm>
            <a:off x="-103068" y="6615040"/>
            <a:ext cx="10218076" cy="365125"/>
          </a:xfrm>
        </p:spPr>
        <p:txBody>
          <a:bodyPr/>
          <a:lstStyle/>
          <a:p>
            <a:r>
              <a:rPr lang="en-US" sz="1000" dirty="0">
                <a:ea typeface="Calibri" panose="020F0502020204030204" pitchFamily="34" charset="0"/>
                <a:cs typeface="Times New Roman" panose="02020603050405020304" pitchFamily="18" charset="0"/>
              </a:rPr>
              <a:t>SUMMER UNIVERSITY ON “INTEGRATED MANAGEMENT, SUSTAINABLE TOURISM AND PROMOTION OF BIOSPHERE RESERVES”                     Central Balkan Biosphere Reserve, Bulgaria, July 2019</a:t>
            </a:r>
            <a:endParaRPr lang="en-US" sz="1600" dirty="0">
              <a:ea typeface="Calibri" panose="020F0502020204030204" pitchFamily="34" charset="0"/>
              <a:cs typeface="Times New Roman" panose="02020603050405020304" pitchFamily="18" charset="0"/>
            </a:endParaRPr>
          </a:p>
          <a:p>
            <a:endParaRPr lang="en-US" sz="1000" dirty="0"/>
          </a:p>
        </p:txBody>
      </p:sp>
    </p:spTree>
    <p:extLst>
      <p:ext uri="{BB962C8B-B14F-4D97-AF65-F5344CB8AC3E}">
        <p14:creationId xmlns:p14="http://schemas.microsoft.com/office/powerpoint/2010/main" val="1566897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19">
            <a:extLst>
              <a:ext uri="{FF2B5EF4-FFF2-40B4-BE49-F238E27FC236}">
                <a16:creationId xmlns:a16="http://schemas.microsoft.com/office/drawing/2014/main" id="{0B3CCBC0-5DA9-45D3-B791-2C0EC360662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788677" y="140237"/>
            <a:ext cx="1879178" cy="854599"/>
          </a:xfrm>
          <a:prstGeom prst="rect">
            <a:avLst/>
          </a:prstGeom>
        </p:spPr>
      </p:pic>
      <p:pic>
        <p:nvPicPr>
          <p:cNvPr id="18" name="Picture 17" descr="C:\Users\tomovak\AppData\Local\Microsoft\Windows\INetCache\Content.MSO\4E260FC8.tmp">
            <a:extLst>
              <a:ext uri="{FF2B5EF4-FFF2-40B4-BE49-F238E27FC236}">
                <a16:creationId xmlns:a16="http://schemas.microsoft.com/office/drawing/2014/main" id="{3F3A78CE-7D12-4744-B74D-E14F6F1081E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78624" y="319860"/>
            <a:ext cx="2365375" cy="828675"/>
          </a:xfrm>
          <a:prstGeom prst="rect">
            <a:avLst/>
          </a:prstGeom>
          <a:noFill/>
          <a:ln>
            <a:noFill/>
          </a:ln>
        </p:spPr>
      </p:pic>
      <p:grpSp>
        <p:nvGrpSpPr>
          <p:cNvPr id="4" name="Group 3">
            <a:extLst>
              <a:ext uri="{FF2B5EF4-FFF2-40B4-BE49-F238E27FC236}">
                <a16:creationId xmlns:a16="http://schemas.microsoft.com/office/drawing/2014/main" id="{EF4E0ED2-11B6-4785-A72B-1DA7DE7D22A6}"/>
              </a:ext>
              <a:ext uri="{C183D7F6-B498-43B3-948B-1728B52AA6E4}">
                <adec:decorative xmlns="" xmlns:adec="http://schemas.microsoft.com/office/drawing/2017/decorative" val="1"/>
              </a:ext>
            </a:extLst>
          </p:cNvPr>
          <p:cNvGrpSpPr>
            <a:grpSpLocks/>
          </p:cNvGrpSpPr>
          <p:nvPr/>
        </p:nvGrpSpPr>
        <p:grpSpPr>
          <a:xfrm>
            <a:off x="-21984" y="0"/>
            <a:ext cx="12213985" cy="6858000"/>
            <a:chOff x="-1098104" y="1611356"/>
            <a:chExt cx="10080590" cy="8570803"/>
          </a:xfrm>
        </p:grpSpPr>
        <p:sp>
          <p:nvSpPr>
            <p:cNvPr id="5" name="Freeform 6">
              <a:extLst>
                <a:ext uri="{FF2B5EF4-FFF2-40B4-BE49-F238E27FC236}">
                  <a16:creationId xmlns:a16="http://schemas.microsoft.com/office/drawing/2014/main" id="{B47B773A-E5BB-4687-BAE2-B4267858DB0E}"/>
                </a:ext>
              </a:extLst>
            </p:cNvPr>
            <p:cNvSpPr>
              <a:spLocks/>
            </p:cNvSpPr>
            <p:nvPr/>
          </p:nvSpPr>
          <p:spPr bwMode="auto">
            <a:xfrm>
              <a:off x="-1079960" y="1611356"/>
              <a:ext cx="10062445" cy="2382752"/>
            </a:xfrm>
            <a:custGeom>
              <a:avLst/>
              <a:gdLst>
                <a:gd name="T0" fmla="*/ 0 w 872"/>
                <a:gd name="T1" fmla="*/ 0 h 453"/>
                <a:gd name="T2" fmla="*/ 0 w 872"/>
                <a:gd name="T3" fmla="*/ 453 h 453"/>
                <a:gd name="T4" fmla="*/ 87 w 872"/>
                <a:gd name="T5" fmla="*/ 310 h 453"/>
                <a:gd name="T6" fmla="*/ 108 w 872"/>
                <a:gd name="T7" fmla="*/ 284 h 453"/>
                <a:gd name="T8" fmla="*/ 133 w 872"/>
                <a:gd name="T9" fmla="*/ 258 h 453"/>
                <a:gd name="T10" fmla="*/ 581 w 872"/>
                <a:gd name="T11" fmla="*/ 72 h 453"/>
                <a:gd name="T12" fmla="*/ 872 w 872"/>
                <a:gd name="T13" fmla="*/ 72 h 453"/>
                <a:gd name="T14" fmla="*/ 872 w 872"/>
                <a:gd name="T15" fmla="*/ 0 h 453"/>
                <a:gd name="T16" fmla="*/ 0 w 872"/>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2" h="453">
                  <a:moveTo>
                    <a:pt x="0" y="0"/>
                  </a:moveTo>
                  <a:cubicBezTo>
                    <a:pt x="0" y="453"/>
                    <a:pt x="0" y="453"/>
                    <a:pt x="0" y="453"/>
                  </a:cubicBezTo>
                  <a:cubicBezTo>
                    <a:pt x="23" y="401"/>
                    <a:pt x="52" y="353"/>
                    <a:pt x="87" y="310"/>
                  </a:cubicBezTo>
                  <a:cubicBezTo>
                    <a:pt x="94" y="301"/>
                    <a:pt x="101" y="293"/>
                    <a:pt x="108" y="284"/>
                  </a:cubicBezTo>
                  <a:cubicBezTo>
                    <a:pt x="116" y="275"/>
                    <a:pt x="125" y="266"/>
                    <a:pt x="133" y="258"/>
                  </a:cubicBezTo>
                  <a:cubicBezTo>
                    <a:pt x="248" y="143"/>
                    <a:pt x="406" y="72"/>
                    <a:pt x="581" y="72"/>
                  </a:cubicBezTo>
                  <a:cubicBezTo>
                    <a:pt x="872" y="72"/>
                    <a:pt x="872" y="72"/>
                    <a:pt x="872" y="72"/>
                  </a:cubicBezTo>
                  <a:cubicBezTo>
                    <a:pt x="872" y="0"/>
                    <a:pt x="872" y="0"/>
                    <a:pt x="872" y="0"/>
                  </a:cubicBezTo>
                  <a:lnTo>
                    <a:pt x="0" y="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Shape 5">
              <a:extLst>
                <a:ext uri="{FF2B5EF4-FFF2-40B4-BE49-F238E27FC236}">
                  <a16:creationId xmlns:a16="http://schemas.microsoft.com/office/drawing/2014/main" id="{763B60B8-66E8-4AE1-B4E0-5BB6D2C503F1}"/>
                </a:ext>
              </a:extLst>
            </p:cNvPr>
            <p:cNvSpPr>
              <a:spLocks/>
            </p:cNvSpPr>
            <p:nvPr/>
          </p:nvSpPr>
          <p:spPr bwMode="auto">
            <a:xfrm rot="10800000" flipH="1">
              <a:off x="-1079960" y="1628672"/>
              <a:ext cx="1926754" cy="1768820"/>
            </a:xfrm>
            <a:custGeom>
              <a:avLst/>
              <a:gdLst>
                <a:gd name="connsiteX0" fmla="*/ 1628881 w 1738276"/>
                <a:gd name="connsiteY0" fmla="*/ 1895780 h 1896280"/>
                <a:gd name="connsiteX1" fmla="*/ 1700732 w 1738276"/>
                <a:gd name="connsiteY1" fmla="*/ 1696892 h 1896280"/>
                <a:gd name="connsiteX2" fmla="*/ 13603 w 1738276"/>
                <a:gd name="connsiteY2" fmla="*/ 13572 h 1896280"/>
                <a:gd name="connsiteX3" fmla="*/ 0 w 1738276"/>
                <a:gd name="connsiteY3" fmla="*/ 0 h 1896280"/>
                <a:gd name="connsiteX4" fmla="*/ 0 w 1738276"/>
                <a:gd name="connsiteY4" fmla="*/ 329116 h 1896280"/>
                <a:gd name="connsiteX5" fmla="*/ 19162 w 1738276"/>
                <a:gd name="connsiteY5" fmla="*/ 353290 h 1896280"/>
                <a:gd name="connsiteX6" fmla="*/ 1506705 w 1738276"/>
                <a:gd name="connsiteY6" fmla="*/ 1831895 h 1896280"/>
                <a:gd name="connsiteX7" fmla="*/ 1539043 w 1738276"/>
                <a:gd name="connsiteY7" fmla="*/ 1864038 h 1896280"/>
                <a:gd name="connsiteX8" fmla="*/ 1628881 w 1738276"/>
                <a:gd name="connsiteY8" fmla="*/ 1895780 h 189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276" h="1896280">
                  <a:moveTo>
                    <a:pt x="1628881" y="1895780"/>
                  </a:moveTo>
                  <a:cubicBezTo>
                    <a:pt x="1716497" y="1887343"/>
                    <a:pt x="1783194" y="1774036"/>
                    <a:pt x="1700732" y="1696892"/>
                  </a:cubicBezTo>
                  <a:cubicBezTo>
                    <a:pt x="415301" y="414363"/>
                    <a:pt x="93943" y="93731"/>
                    <a:pt x="13603" y="13572"/>
                  </a:cubicBezTo>
                  <a:lnTo>
                    <a:pt x="0" y="0"/>
                  </a:lnTo>
                  <a:lnTo>
                    <a:pt x="0" y="329116"/>
                  </a:lnTo>
                  <a:lnTo>
                    <a:pt x="19162" y="353290"/>
                  </a:lnTo>
                  <a:cubicBezTo>
                    <a:pt x="1506705" y="1831895"/>
                    <a:pt x="1506705" y="1831895"/>
                    <a:pt x="1506705" y="1831895"/>
                  </a:cubicBezTo>
                  <a:cubicBezTo>
                    <a:pt x="1519640" y="1844752"/>
                    <a:pt x="1526108" y="1857610"/>
                    <a:pt x="1539043" y="1864038"/>
                  </a:cubicBezTo>
                  <a:cubicBezTo>
                    <a:pt x="1568147" y="1889753"/>
                    <a:pt x="1599676" y="1898593"/>
                    <a:pt x="1628881" y="1895780"/>
                  </a:cubicBez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7" name="Freeform: Shape 6">
              <a:extLst>
                <a:ext uri="{FF2B5EF4-FFF2-40B4-BE49-F238E27FC236}">
                  <a16:creationId xmlns:a16="http://schemas.microsoft.com/office/drawing/2014/main" id="{F9D718FC-15FE-47E9-B55D-9376808C8AAF}"/>
                </a:ext>
              </a:extLst>
            </p:cNvPr>
            <p:cNvSpPr>
              <a:spLocks/>
            </p:cNvSpPr>
            <p:nvPr/>
          </p:nvSpPr>
          <p:spPr bwMode="auto">
            <a:xfrm>
              <a:off x="7912446" y="9231922"/>
              <a:ext cx="1070039" cy="950237"/>
            </a:xfrm>
            <a:custGeom>
              <a:avLst/>
              <a:gdLst>
                <a:gd name="connsiteX0" fmla="*/ 1070039 w 1070039"/>
                <a:gd name="connsiteY0" fmla="*/ 0 h 950237"/>
                <a:gd name="connsiteX1" fmla="*/ 1070039 w 1070039"/>
                <a:gd name="connsiteY1" fmla="*/ 950237 h 950237"/>
                <a:gd name="connsiteX2" fmla="*/ 0 w 1070039"/>
                <a:gd name="connsiteY2" fmla="*/ 950237 h 950237"/>
              </a:gdLst>
              <a:ahLst/>
              <a:cxnLst>
                <a:cxn ang="0">
                  <a:pos x="connsiteX0" y="connsiteY0"/>
                </a:cxn>
                <a:cxn ang="0">
                  <a:pos x="connsiteX1" y="connsiteY1"/>
                </a:cxn>
                <a:cxn ang="0">
                  <a:pos x="connsiteX2" y="connsiteY2"/>
                </a:cxn>
              </a:cxnLst>
              <a:rect l="l" t="t" r="r" b="b"/>
              <a:pathLst>
                <a:path w="1070039" h="950237">
                  <a:moveTo>
                    <a:pt x="1070039" y="0"/>
                  </a:moveTo>
                  <a:lnTo>
                    <a:pt x="1070039" y="950237"/>
                  </a:lnTo>
                  <a:lnTo>
                    <a:pt x="0" y="950237"/>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Shape 7">
              <a:extLst>
                <a:ext uri="{FF2B5EF4-FFF2-40B4-BE49-F238E27FC236}">
                  <a16:creationId xmlns:a16="http://schemas.microsoft.com/office/drawing/2014/main" id="{209053C6-F1F6-4180-B21D-C5402D2D47A4}"/>
                </a:ext>
              </a:extLst>
            </p:cNvPr>
            <p:cNvSpPr>
              <a:spLocks/>
            </p:cNvSpPr>
            <p:nvPr/>
          </p:nvSpPr>
          <p:spPr bwMode="auto">
            <a:xfrm>
              <a:off x="6990649" y="8405934"/>
              <a:ext cx="1991837" cy="1776225"/>
            </a:xfrm>
            <a:custGeom>
              <a:avLst/>
              <a:gdLst>
                <a:gd name="connsiteX0" fmla="*/ 1991837 w 1991837"/>
                <a:gd name="connsiteY0" fmla="*/ 0 h 1776225"/>
                <a:gd name="connsiteX1" fmla="*/ 1991837 w 1991837"/>
                <a:gd name="connsiteY1" fmla="*/ 238843 h 1776225"/>
                <a:gd name="connsiteX2" fmla="*/ 1991837 w 1991837"/>
                <a:gd name="connsiteY2" fmla="*/ 829191 h 1776225"/>
                <a:gd name="connsiteX3" fmla="*/ 925407 w 1991837"/>
                <a:gd name="connsiteY3" fmla="*/ 1776225 h 1776225"/>
                <a:gd name="connsiteX4" fmla="*/ 0 w 1991837"/>
                <a:gd name="connsiteY4" fmla="*/ 1776225 h 177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7" h="1776225">
                  <a:moveTo>
                    <a:pt x="1991837" y="0"/>
                  </a:moveTo>
                  <a:lnTo>
                    <a:pt x="1991837" y="238843"/>
                  </a:lnTo>
                  <a:lnTo>
                    <a:pt x="1991837" y="829191"/>
                  </a:lnTo>
                  <a:lnTo>
                    <a:pt x="925407" y="1776225"/>
                  </a:lnTo>
                  <a:lnTo>
                    <a:pt x="0" y="177622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2" name="Freeform: Shape 11">
              <a:extLst>
                <a:ext uri="{FF2B5EF4-FFF2-40B4-BE49-F238E27FC236}">
                  <a16:creationId xmlns:a16="http://schemas.microsoft.com/office/drawing/2014/main" id="{70456D24-F7F6-47B0-8779-2DB8A2E5BA21}"/>
                </a:ext>
              </a:extLst>
            </p:cNvPr>
            <p:cNvSpPr>
              <a:spLocks/>
            </p:cNvSpPr>
            <p:nvPr/>
          </p:nvSpPr>
          <p:spPr bwMode="auto">
            <a:xfrm rot="10800000" flipH="1">
              <a:off x="-1098104" y="1611356"/>
              <a:ext cx="2340810" cy="2109435"/>
            </a:xfrm>
            <a:custGeom>
              <a:avLst/>
              <a:gdLst>
                <a:gd name="connsiteX0" fmla="*/ 2307676 w 2462115"/>
                <a:gd name="connsiteY0" fmla="*/ 2684454 h 2685160"/>
                <a:gd name="connsiteX1" fmla="*/ 2409112 w 2462115"/>
                <a:gd name="connsiteY1" fmla="*/ 2403672 h 2685160"/>
                <a:gd name="connsiteX2" fmla="*/ 5438 w 2462115"/>
                <a:gd name="connsiteY2" fmla="*/ 5426 h 2685160"/>
                <a:gd name="connsiteX3" fmla="*/ 0 w 2462115"/>
                <a:gd name="connsiteY3" fmla="*/ 0 h 2685160"/>
                <a:gd name="connsiteX4" fmla="*/ 0 w 2462115"/>
                <a:gd name="connsiteY4" fmla="*/ 454256 h 2685160"/>
                <a:gd name="connsiteX5" fmla="*/ 5467 w 2462115"/>
                <a:gd name="connsiteY5" fmla="*/ 469395 h 2685160"/>
                <a:gd name="connsiteX6" fmla="*/ 35142 w 2462115"/>
                <a:gd name="connsiteY6" fmla="*/ 506832 h 2685160"/>
                <a:gd name="connsiteX7" fmla="*/ 2135192 w 2462115"/>
                <a:gd name="connsiteY7" fmla="*/ 2594263 h 2685160"/>
                <a:gd name="connsiteX8" fmla="*/ 2180846 w 2462115"/>
                <a:gd name="connsiteY8" fmla="*/ 2639642 h 2685160"/>
                <a:gd name="connsiteX9" fmla="*/ 2307676 w 2462115"/>
                <a:gd name="connsiteY9" fmla="*/ 2684454 h 26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2115" h="2685160">
                  <a:moveTo>
                    <a:pt x="2307676" y="2684454"/>
                  </a:moveTo>
                  <a:cubicBezTo>
                    <a:pt x="2431368" y="2672542"/>
                    <a:pt x="2525528" y="2512581"/>
                    <a:pt x="2409112" y="2403672"/>
                  </a:cubicBezTo>
                  <a:cubicBezTo>
                    <a:pt x="443168" y="442167"/>
                    <a:pt x="74554" y="74385"/>
                    <a:pt x="5438" y="5426"/>
                  </a:cubicBezTo>
                  <a:lnTo>
                    <a:pt x="0" y="0"/>
                  </a:lnTo>
                  <a:lnTo>
                    <a:pt x="0" y="454256"/>
                  </a:lnTo>
                  <a:lnTo>
                    <a:pt x="5467" y="469395"/>
                  </a:lnTo>
                  <a:cubicBezTo>
                    <a:pt x="12315" y="484143"/>
                    <a:pt x="21446" y="497756"/>
                    <a:pt x="35142" y="506832"/>
                  </a:cubicBezTo>
                  <a:cubicBezTo>
                    <a:pt x="2135192" y="2594263"/>
                    <a:pt x="2135192" y="2594263"/>
                    <a:pt x="2135192" y="2594263"/>
                  </a:cubicBezTo>
                  <a:cubicBezTo>
                    <a:pt x="2153454" y="2612415"/>
                    <a:pt x="2162584" y="2630566"/>
                    <a:pt x="2180846" y="2639642"/>
                  </a:cubicBezTo>
                  <a:cubicBezTo>
                    <a:pt x="2221934" y="2675946"/>
                    <a:pt x="2266446" y="2688425"/>
                    <a:pt x="2307676" y="2684454"/>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pic>
        <p:nvPicPr>
          <p:cNvPr id="17" name="Картина 1">
            <a:extLst>
              <a:ext uri="{FF2B5EF4-FFF2-40B4-BE49-F238E27FC236}">
                <a16:creationId xmlns:a16="http://schemas.microsoft.com/office/drawing/2014/main" id="{655C8CBD-9C36-4439-906C-40190F3CA11D}"/>
              </a:ext>
            </a:extLst>
          </p:cNvPr>
          <p:cNvPicPr/>
          <p:nvPr/>
        </p:nvPicPr>
        <p:blipFill>
          <a:blip r:embed="rId4">
            <a:extLst>
              <a:ext uri="{28A0092B-C50C-407E-A947-70E740481C1C}">
                <a14:useLocalDpi xmlns:a14="http://schemas.microsoft.com/office/drawing/2010/main" val="0"/>
              </a:ext>
            </a:extLst>
          </a:blip>
          <a:stretch>
            <a:fillRect/>
          </a:stretch>
        </p:blipFill>
        <p:spPr>
          <a:xfrm>
            <a:off x="48001" y="19814"/>
            <a:ext cx="927506" cy="714383"/>
          </a:xfrm>
          <a:prstGeom prst="rect">
            <a:avLst/>
          </a:prstGeom>
        </p:spPr>
      </p:pic>
      <p:pic>
        <p:nvPicPr>
          <p:cNvPr id="19" name="Picture 18">
            <a:extLst>
              <a:ext uri="{FF2B5EF4-FFF2-40B4-BE49-F238E27FC236}">
                <a16:creationId xmlns:a16="http://schemas.microsoft.com/office/drawing/2014/main" id="{33691433-C6C3-41F0-88DD-4DA1014C183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216218" y="275471"/>
            <a:ext cx="1562100" cy="674977"/>
          </a:xfrm>
          <a:prstGeom prst="rect">
            <a:avLst/>
          </a:prstGeom>
        </p:spPr>
      </p:pic>
      <p:sp>
        <p:nvSpPr>
          <p:cNvPr id="22" name="Title 21">
            <a:extLst>
              <a:ext uri="{FF2B5EF4-FFF2-40B4-BE49-F238E27FC236}">
                <a16:creationId xmlns:a16="http://schemas.microsoft.com/office/drawing/2014/main" id="{24ACFDBA-4142-4768-B507-D38DB8C723D7}"/>
              </a:ext>
            </a:extLst>
          </p:cNvPr>
          <p:cNvSpPr>
            <a:spLocks noGrp="1"/>
          </p:cNvSpPr>
          <p:nvPr>
            <p:ph type="ctrTitle"/>
          </p:nvPr>
        </p:nvSpPr>
        <p:spPr>
          <a:xfrm>
            <a:off x="1524000" y="1333943"/>
            <a:ext cx="9144000" cy="2387600"/>
          </a:xfrm>
        </p:spPr>
        <p:txBody>
          <a:bodyPr>
            <a:normAutofit/>
          </a:bodyPr>
          <a:lstStyle/>
          <a:p>
            <a:r>
              <a:rPr lang="en-US" dirty="0" smtClean="0"/>
              <a:t>Joint communication project among Biosphere Reserves</a:t>
            </a:r>
            <a:endParaRPr lang="en-US" dirty="0"/>
          </a:p>
        </p:txBody>
      </p:sp>
      <p:sp>
        <p:nvSpPr>
          <p:cNvPr id="2" name="Subtitle 1"/>
          <p:cNvSpPr>
            <a:spLocks noGrp="1"/>
          </p:cNvSpPr>
          <p:nvPr>
            <p:ph type="subTitle" idx="1"/>
          </p:nvPr>
        </p:nvSpPr>
        <p:spPr>
          <a:xfrm>
            <a:off x="1524000" y="4105038"/>
            <a:ext cx="9144000" cy="1152762"/>
          </a:xfrm>
        </p:spPr>
        <p:txBody>
          <a:bodyPr/>
          <a:lstStyle/>
          <a:p>
            <a:r>
              <a:rPr lang="en-US" dirty="0" smtClean="0"/>
              <a:t>Working group outcome</a:t>
            </a:r>
            <a:endParaRPr lang="bg-BG" dirty="0"/>
          </a:p>
        </p:txBody>
      </p:sp>
      <p:sp>
        <p:nvSpPr>
          <p:cNvPr id="21" name="Footer Placeholder 45">
            <a:extLst>
              <a:ext uri="{FF2B5EF4-FFF2-40B4-BE49-F238E27FC236}">
                <a16:creationId xmlns:a16="http://schemas.microsoft.com/office/drawing/2014/main" id="{AD94E436-CB0C-4DEB-8E85-0777E94499D7}"/>
              </a:ext>
            </a:extLst>
          </p:cNvPr>
          <p:cNvSpPr>
            <a:spLocks noGrp="1"/>
          </p:cNvSpPr>
          <p:nvPr>
            <p:ph type="ftr" sz="quarter" idx="11"/>
          </p:nvPr>
        </p:nvSpPr>
        <p:spPr/>
        <p:txBody>
          <a:bodyPr/>
          <a:lstStyle/>
          <a:p>
            <a:r>
              <a:rPr lang="en-US" sz="1000" dirty="0">
                <a:ea typeface="Calibri" panose="020F0502020204030204" pitchFamily="34" charset="0"/>
                <a:cs typeface="Times New Roman" panose="02020603050405020304" pitchFamily="18" charset="0"/>
              </a:rPr>
              <a:t>SUMMER UNIVERSITY ON “INTEGRATED MANAGEMENT, SUSTAINABLE TOURISM AND PROMOTION OF BIOSPHERE RESERVES”                     Central Balkan Biosphere Reserve, Bulgaria, July 2019</a:t>
            </a:r>
            <a:endParaRPr lang="en-US" sz="1600" dirty="0">
              <a:ea typeface="Calibri" panose="020F0502020204030204" pitchFamily="34" charset="0"/>
              <a:cs typeface="Times New Roman" panose="02020603050405020304" pitchFamily="18" charset="0"/>
            </a:endParaRPr>
          </a:p>
          <a:p>
            <a:endParaRPr lang="en-US" sz="1000" dirty="0"/>
          </a:p>
        </p:txBody>
      </p:sp>
      <p:sp>
        <p:nvSpPr>
          <p:cNvPr id="10" name="Slide Number Placeholder 9">
            <a:extLst>
              <a:ext uri="{FF2B5EF4-FFF2-40B4-BE49-F238E27FC236}">
                <a16:creationId xmlns:a16="http://schemas.microsoft.com/office/drawing/2014/main" id="{6BA4E4FF-E16C-4522-BFE0-CC8B958F81D2}"/>
              </a:ext>
            </a:extLst>
          </p:cNvPr>
          <p:cNvSpPr>
            <a:spLocks noGrp="1"/>
          </p:cNvSpPr>
          <p:nvPr>
            <p:ph type="sldNum" sz="quarter" idx="12"/>
          </p:nvPr>
        </p:nvSpPr>
        <p:spPr/>
        <p:txBody>
          <a:bodyPr/>
          <a:lstStyle/>
          <a:p>
            <a:fld id="{6ECC2A7E-7A85-4280-98CF-32CBBFFE6A2A}" type="slidenum">
              <a:rPr lang="en-US" smtClean="0"/>
              <a:t>2</a:t>
            </a:fld>
            <a:endParaRPr lang="en-US"/>
          </a:p>
        </p:txBody>
      </p:sp>
    </p:spTree>
    <p:extLst>
      <p:ext uri="{BB962C8B-B14F-4D97-AF65-F5344CB8AC3E}">
        <p14:creationId xmlns:p14="http://schemas.microsoft.com/office/powerpoint/2010/main" val="4172533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19">
            <a:extLst>
              <a:ext uri="{FF2B5EF4-FFF2-40B4-BE49-F238E27FC236}">
                <a16:creationId xmlns:a16="http://schemas.microsoft.com/office/drawing/2014/main" id="{0B3CCBC0-5DA9-45D3-B791-2C0EC3606628}"/>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7788677" y="140237"/>
            <a:ext cx="1879178" cy="854599"/>
          </a:xfrm>
          <a:prstGeom prst="rect">
            <a:avLst/>
          </a:prstGeom>
        </p:spPr>
      </p:pic>
      <p:pic>
        <p:nvPicPr>
          <p:cNvPr id="18" name="Picture 17" descr="C:\Users\tomovak\AppData\Local\Microsoft\Windows\INetCache\Content.MSO\4E260FC8.tmp">
            <a:extLst>
              <a:ext uri="{FF2B5EF4-FFF2-40B4-BE49-F238E27FC236}">
                <a16:creationId xmlns:a16="http://schemas.microsoft.com/office/drawing/2014/main" id="{3F3A78CE-7D12-4744-B74D-E14F6F1081E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778624" y="319860"/>
            <a:ext cx="2365375" cy="828675"/>
          </a:xfrm>
          <a:prstGeom prst="rect">
            <a:avLst/>
          </a:prstGeom>
          <a:noFill/>
          <a:ln>
            <a:noFill/>
          </a:ln>
        </p:spPr>
      </p:pic>
      <p:grpSp>
        <p:nvGrpSpPr>
          <p:cNvPr id="4" name="Group 3">
            <a:extLst>
              <a:ext uri="{FF2B5EF4-FFF2-40B4-BE49-F238E27FC236}">
                <a16:creationId xmlns:a16="http://schemas.microsoft.com/office/drawing/2014/main" id="{EF4E0ED2-11B6-4785-A72B-1DA7DE7D22A6}"/>
              </a:ext>
              <a:ext uri="{C183D7F6-B498-43B3-948B-1728B52AA6E4}">
                <adec:decorative xmlns="" xmlns:adec="http://schemas.microsoft.com/office/drawing/2017/decorative" val="1"/>
              </a:ext>
            </a:extLst>
          </p:cNvPr>
          <p:cNvGrpSpPr>
            <a:grpSpLocks/>
          </p:cNvGrpSpPr>
          <p:nvPr/>
        </p:nvGrpSpPr>
        <p:grpSpPr>
          <a:xfrm>
            <a:off x="-21984" y="0"/>
            <a:ext cx="12213985" cy="6858000"/>
            <a:chOff x="-1098104" y="1611356"/>
            <a:chExt cx="10080590" cy="8570803"/>
          </a:xfrm>
        </p:grpSpPr>
        <p:sp>
          <p:nvSpPr>
            <p:cNvPr id="5" name="Freeform 6">
              <a:extLst>
                <a:ext uri="{FF2B5EF4-FFF2-40B4-BE49-F238E27FC236}">
                  <a16:creationId xmlns:a16="http://schemas.microsoft.com/office/drawing/2014/main" id="{B47B773A-E5BB-4687-BAE2-B4267858DB0E}"/>
                </a:ext>
              </a:extLst>
            </p:cNvPr>
            <p:cNvSpPr>
              <a:spLocks/>
            </p:cNvSpPr>
            <p:nvPr/>
          </p:nvSpPr>
          <p:spPr bwMode="auto">
            <a:xfrm>
              <a:off x="-1079960" y="1611356"/>
              <a:ext cx="10062445" cy="2382752"/>
            </a:xfrm>
            <a:custGeom>
              <a:avLst/>
              <a:gdLst>
                <a:gd name="T0" fmla="*/ 0 w 872"/>
                <a:gd name="T1" fmla="*/ 0 h 453"/>
                <a:gd name="T2" fmla="*/ 0 w 872"/>
                <a:gd name="T3" fmla="*/ 453 h 453"/>
                <a:gd name="T4" fmla="*/ 87 w 872"/>
                <a:gd name="T5" fmla="*/ 310 h 453"/>
                <a:gd name="T6" fmla="*/ 108 w 872"/>
                <a:gd name="T7" fmla="*/ 284 h 453"/>
                <a:gd name="T8" fmla="*/ 133 w 872"/>
                <a:gd name="T9" fmla="*/ 258 h 453"/>
                <a:gd name="T10" fmla="*/ 581 w 872"/>
                <a:gd name="T11" fmla="*/ 72 h 453"/>
                <a:gd name="T12" fmla="*/ 872 w 872"/>
                <a:gd name="T13" fmla="*/ 72 h 453"/>
                <a:gd name="T14" fmla="*/ 872 w 872"/>
                <a:gd name="T15" fmla="*/ 0 h 453"/>
                <a:gd name="T16" fmla="*/ 0 w 872"/>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2" h="453">
                  <a:moveTo>
                    <a:pt x="0" y="0"/>
                  </a:moveTo>
                  <a:cubicBezTo>
                    <a:pt x="0" y="453"/>
                    <a:pt x="0" y="453"/>
                    <a:pt x="0" y="453"/>
                  </a:cubicBezTo>
                  <a:cubicBezTo>
                    <a:pt x="23" y="401"/>
                    <a:pt x="52" y="353"/>
                    <a:pt x="87" y="310"/>
                  </a:cubicBezTo>
                  <a:cubicBezTo>
                    <a:pt x="94" y="301"/>
                    <a:pt x="101" y="293"/>
                    <a:pt x="108" y="284"/>
                  </a:cubicBezTo>
                  <a:cubicBezTo>
                    <a:pt x="116" y="275"/>
                    <a:pt x="125" y="266"/>
                    <a:pt x="133" y="258"/>
                  </a:cubicBezTo>
                  <a:cubicBezTo>
                    <a:pt x="248" y="143"/>
                    <a:pt x="406" y="72"/>
                    <a:pt x="581" y="72"/>
                  </a:cubicBezTo>
                  <a:cubicBezTo>
                    <a:pt x="872" y="72"/>
                    <a:pt x="872" y="72"/>
                    <a:pt x="872" y="72"/>
                  </a:cubicBezTo>
                  <a:cubicBezTo>
                    <a:pt x="872" y="0"/>
                    <a:pt x="872" y="0"/>
                    <a:pt x="872" y="0"/>
                  </a:cubicBezTo>
                  <a:lnTo>
                    <a:pt x="0" y="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Shape 5">
              <a:extLst>
                <a:ext uri="{FF2B5EF4-FFF2-40B4-BE49-F238E27FC236}">
                  <a16:creationId xmlns:a16="http://schemas.microsoft.com/office/drawing/2014/main" id="{763B60B8-66E8-4AE1-B4E0-5BB6D2C503F1}"/>
                </a:ext>
              </a:extLst>
            </p:cNvPr>
            <p:cNvSpPr>
              <a:spLocks/>
            </p:cNvSpPr>
            <p:nvPr/>
          </p:nvSpPr>
          <p:spPr bwMode="auto">
            <a:xfrm rot="10800000" flipH="1">
              <a:off x="-1079960" y="1628672"/>
              <a:ext cx="1926754" cy="1768820"/>
            </a:xfrm>
            <a:custGeom>
              <a:avLst/>
              <a:gdLst>
                <a:gd name="connsiteX0" fmla="*/ 1628881 w 1738276"/>
                <a:gd name="connsiteY0" fmla="*/ 1895780 h 1896280"/>
                <a:gd name="connsiteX1" fmla="*/ 1700732 w 1738276"/>
                <a:gd name="connsiteY1" fmla="*/ 1696892 h 1896280"/>
                <a:gd name="connsiteX2" fmla="*/ 13603 w 1738276"/>
                <a:gd name="connsiteY2" fmla="*/ 13572 h 1896280"/>
                <a:gd name="connsiteX3" fmla="*/ 0 w 1738276"/>
                <a:gd name="connsiteY3" fmla="*/ 0 h 1896280"/>
                <a:gd name="connsiteX4" fmla="*/ 0 w 1738276"/>
                <a:gd name="connsiteY4" fmla="*/ 329116 h 1896280"/>
                <a:gd name="connsiteX5" fmla="*/ 19162 w 1738276"/>
                <a:gd name="connsiteY5" fmla="*/ 353290 h 1896280"/>
                <a:gd name="connsiteX6" fmla="*/ 1506705 w 1738276"/>
                <a:gd name="connsiteY6" fmla="*/ 1831895 h 1896280"/>
                <a:gd name="connsiteX7" fmla="*/ 1539043 w 1738276"/>
                <a:gd name="connsiteY7" fmla="*/ 1864038 h 1896280"/>
                <a:gd name="connsiteX8" fmla="*/ 1628881 w 1738276"/>
                <a:gd name="connsiteY8" fmla="*/ 1895780 h 189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276" h="1896280">
                  <a:moveTo>
                    <a:pt x="1628881" y="1895780"/>
                  </a:moveTo>
                  <a:cubicBezTo>
                    <a:pt x="1716497" y="1887343"/>
                    <a:pt x="1783194" y="1774036"/>
                    <a:pt x="1700732" y="1696892"/>
                  </a:cubicBezTo>
                  <a:cubicBezTo>
                    <a:pt x="415301" y="414363"/>
                    <a:pt x="93943" y="93731"/>
                    <a:pt x="13603" y="13572"/>
                  </a:cubicBezTo>
                  <a:lnTo>
                    <a:pt x="0" y="0"/>
                  </a:lnTo>
                  <a:lnTo>
                    <a:pt x="0" y="329116"/>
                  </a:lnTo>
                  <a:lnTo>
                    <a:pt x="19162" y="353290"/>
                  </a:lnTo>
                  <a:cubicBezTo>
                    <a:pt x="1506705" y="1831895"/>
                    <a:pt x="1506705" y="1831895"/>
                    <a:pt x="1506705" y="1831895"/>
                  </a:cubicBezTo>
                  <a:cubicBezTo>
                    <a:pt x="1519640" y="1844752"/>
                    <a:pt x="1526108" y="1857610"/>
                    <a:pt x="1539043" y="1864038"/>
                  </a:cubicBezTo>
                  <a:cubicBezTo>
                    <a:pt x="1568147" y="1889753"/>
                    <a:pt x="1599676" y="1898593"/>
                    <a:pt x="1628881" y="1895780"/>
                  </a:cubicBez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7" name="Freeform: Shape 6">
              <a:extLst>
                <a:ext uri="{FF2B5EF4-FFF2-40B4-BE49-F238E27FC236}">
                  <a16:creationId xmlns:a16="http://schemas.microsoft.com/office/drawing/2014/main" id="{F9D718FC-15FE-47E9-B55D-9376808C8AAF}"/>
                </a:ext>
              </a:extLst>
            </p:cNvPr>
            <p:cNvSpPr>
              <a:spLocks/>
            </p:cNvSpPr>
            <p:nvPr/>
          </p:nvSpPr>
          <p:spPr bwMode="auto">
            <a:xfrm>
              <a:off x="7912446" y="9231922"/>
              <a:ext cx="1070039" cy="950237"/>
            </a:xfrm>
            <a:custGeom>
              <a:avLst/>
              <a:gdLst>
                <a:gd name="connsiteX0" fmla="*/ 1070039 w 1070039"/>
                <a:gd name="connsiteY0" fmla="*/ 0 h 950237"/>
                <a:gd name="connsiteX1" fmla="*/ 1070039 w 1070039"/>
                <a:gd name="connsiteY1" fmla="*/ 950237 h 950237"/>
                <a:gd name="connsiteX2" fmla="*/ 0 w 1070039"/>
                <a:gd name="connsiteY2" fmla="*/ 950237 h 950237"/>
              </a:gdLst>
              <a:ahLst/>
              <a:cxnLst>
                <a:cxn ang="0">
                  <a:pos x="connsiteX0" y="connsiteY0"/>
                </a:cxn>
                <a:cxn ang="0">
                  <a:pos x="connsiteX1" y="connsiteY1"/>
                </a:cxn>
                <a:cxn ang="0">
                  <a:pos x="connsiteX2" y="connsiteY2"/>
                </a:cxn>
              </a:cxnLst>
              <a:rect l="l" t="t" r="r" b="b"/>
              <a:pathLst>
                <a:path w="1070039" h="950237">
                  <a:moveTo>
                    <a:pt x="1070039" y="0"/>
                  </a:moveTo>
                  <a:lnTo>
                    <a:pt x="1070039" y="950237"/>
                  </a:lnTo>
                  <a:lnTo>
                    <a:pt x="0" y="950237"/>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Shape 7">
              <a:extLst>
                <a:ext uri="{FF2B5EF4-FFF2-40B4-BE49-F238E27FC236}">
                  <a16:creationId xmlns:a16="http://schemas.microsoft.com/office/drawing/2014/main" id="{209053C6-F1F6-4180-B21D-C5402D2D47A4}"/>
                </a:ext>
              </a:extLst>
            </p:cNvPr>
            <p:cNvSpPr>
              <a:spLocks/>
            </p:cNvSpPr>
            <p:nvPr/>
          </p:nvSpPr>
          <p:spPr bwMode="auto">
            <a:xfrm>
              <a:off x="6990649" y="8405934"/>
              <a:ext cx="1991837" cy="1776225"/>
            </a:xfrm>
            <a:custGeom>
              <a:avLst/>
              <a:gdLst>
                <a:gd name="connsiteX0" fmla="*/ 1991837 w 1991837"/>
                <a:gd name="connsiteY0" fmla="*/ 0 h 1776225"/>
                <a:gd name="connsiteX1" fmla="*/ 1991837 w 1991837"/>
                <a:gd name="connsiteY1" fmla="*/ 238843 h 1776225"/>
                <a:gd name="connsiteX2" fmla="*/ 1991837 w 1991837"/>
                <a:gd name="connsiteY2" fmla="*/ 829191 h 1776225"/>
                <a:gd name="connsiteX3" fmla="*/ 925407 w 1991837"/>
                <a:gd name="connsiteY3" fmla="*/ 1776225 h 1776225"/>
                <a:gd name="connsiteX4" fmla="*/ 0 w 1991837"/>
                <a:gd name="connsiteY4" fmla="*/ 1776225 h 177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7" h="1776225">
                  <a:moveTo>
                    <a:pt x="1991837" y="0"/>
                  </a:moveTo>
                  <a:lnTo>
                    <a:pt x="1991837" y="238843"/>
                  </a:lnTo>
                  <a:lnTo>
                    <a:pt x="1991837" y="829191"/>
                  </a:lnTo>
                  <a:lnTo>
                    <a:pt x="925407" y="1776225"/>
                  </a:lnTo>
                  <a:lnTo>
                    <a:pt x="0" y="177622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2" name="Freeform: Shape 11">
              <a:extLst>
                <a:ext uri="{FF2B5EF4-FFF2-40B4-BE49-F238E27FC236}">
                  <a16:creationId xmlns:a16="http://schemas.microsoft.com/office/drawing/2014/main" id="{70456D24-F7F6-47B0-8779-2DB8A2E5BA21}"/>
                </a:ext>
              </a:extLst>
            </p:cNvPr>
            <p:cNvSpPr>
              <a:spLocks/>
            </p:cNvSpPr>
            <p:nvPr/>
          </p:nvSpPr>
          <p:spPr bwMode="auto">
            <a:xfrm rot="10800000" flipH="1">
              <a:off x="-1098104" y="1611356"/>
              <a:ext cx="2340810" cy="2109435"/>
            </a:xfrm>
            <a:custGeom>
              <a:avLst/>
              <a:gdLst>
                <a:gd name="connsiteX0" fmla="*/ 2307676 w 2462115"/>
                <a:gd name="connsiteY0" fmla="*/ 2684454 h 2685160"/>
                <a:gd name="connsiteX1" fmla="*/ 2409112 w 2462115"/>
                <a:gd name="connsiteY1" fmla="*/ 2403672 h 2685160"/>
                <a:gd name="connsiteX2" fmla="*/ 5438 w 2462115"/>
                <a:gd name="connsiteY2" fmla="*/ 5426 h 2685160"/>
                <a:gd name="connsiteX3" fmla="*/ 0 w 2462115"/>
                <a:gd name="connsiteY3" fmla="*/ 0 h 2685160"/>
                <a:gd name="connsiteX4" fmla="*/ 0 w 2462115"/>
                <a:gd name="connsiteY4" fmla="*/ 454256 h 2685160"/>
                <a:gd name="connsiteX5" fmla="*/ 5467 w 2462115"/>
                <a:gd name="connsiteY5" fmla="*/ 469395 h 2685160"/>
                <a:gd name="connsiteX6" fmla="*/ 35142 w 2462115"/>
                <a:gd name="connsiteY6" fmla="*/ 506832 h 2685160"/>
                <a:gd name="connsiteX7" fmla="*/ 2135192 w 2462115"/>
                <a:gd name="connsiteY7" fmla="*/ 2594263 h 2685160"/>
                <a:gd name="connsiteX8" fmla="*/ 2180846 w 2462115"/>
                <a:gd name="connsiteY8" fmla="*/ 2639642 h 2685160"/>
                <a:gd name="connsiteX9" fmla="*/ 2307676 w 2462115"/>
                <a:gd name="connsiteY9" fmla="*/ 2684454 h 26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2115" h="2685160">
                  <a:moveTo>
                    <a:pt x="2307676" y="2684454"/>
                  </a:moveTo>
                  <a:cubicBezTo>
                    <a:pt x="2431368" y="2672542"/>
                    <a:pt x="2525528" y="2512581"/>
                    <a:pt x="2409112" y="2403672"/>
                  </a:cubicBezTo>
                  <a:cubicBezTo>
                    <a:pt x="443168" y="442167"/>
                    <a:pt x="74554" y="74385"/>
                    <a:pt x="5438" y="5426"/>
                  </a:cubicBezTo>
                  <a:lnTo>
                    <a:pt x="0" y="0"/>
                  </a:lnTo>
                  <a:lnTo>
                    <a:pt x="0" y="454256"/>
                  </a:lnTo>
                  <a:lnTo>
                    <a:pt x="5467" y="469395"/>
                  </a:lnTo>
                  <a:cubicBezTo>
                    <a:pt x="12315" y="484143"/>
                    <a:pt x="21446" y="497756"/>
                    <a:pt x="35142" y="506832"/>
                  </a:cubicBezTo>
                  <a:cubicBezTo>
                    <a:pt x="2135192" y="2594263"/>
                    <a:pt x="2135192" y="2594263"/>
                    <a:pt x="2135192" y="2594263"/>
                  </a:cubicBezTo>
                  <a:cubicBezTo>
                    <a:pt x="2153454" y="2612415"/>
                    <a:pt x="2162584" y="2630566"/>
                    <a:pt x="2180846" y="2639642"/>
                  </a:cubicBezTo>
                  <a:cubicBezTo>
                    <a:pt x="2221934" y="2675946"/>
                    <a:pt x="2266446" y="2688425"/>
                    <a:pt x="2307676" y="2684454"/>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pic>
        <p:nvPicPr>
          <p:cNvPr id="17" name="Картина 1">
            <a:extLst>
              <a:ext uri="{FF2B5EF4-FFF2-40B4-BE49-F238E27FC236}">
                <a16:creationId xmlns:a16="http://schemas.microsoft.com/office/drawing/2014/main" id="{655C8CBD-9C36-4439-906C-40190F3CA11D}"/>
              </a:ext>
            </a:extLst>
          </p:cNvPr>
          <p:cNvPicPr/>
          <p:nvPr/>
        </p:nvPicPr>
        <p:blipFill>
          <a:blip r:embed="rId6">
            <a:extLst>
              <a:ext uri="{28A0092B-C50C-407E-A947-70E740481C1C}">
                <a14:useLocalDpi xmlns:a14="http://schemas.microsoft.com/office/drawing/2010/main" val="0"/>
              </a:ext>
            </a:extLst>
          </a:blip>
          <a:stretch>
            <a:fillRect/>
          </a:stretch>
        </p:blipFill>
        <p:spPr>
          <a:xfrm>
            <a:off x="48001" y="19814"/>
            <a:ext cx="927506" cy="714383"/>
          </a:xfrm>
          <a:prstGeom prst="rect">
            <a:avLst/>
          </a:prstGeom>
        </p:spPr>
      </p:pic>
      <p:pic>
        <p:nvPicPr>
          <p:cNvPr id="19" name="Picture 18">
            <a:extLst>
              <a:ext uri="{FF2B5EF4-FFF2-40B4-BE49-F238E27FC236}">
                <a16:creationId xmlns:a16="http://schemas.microsoft.com/office/drawing/2014/main" id="{33691433-C6C3-41F0-88DD-4DA1014C1835}"/>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6216218" y="275471"/>
            <a:ext cx="1562100" cy="674977"/>
          </a:xfrm>
          <a:prstGeom prst="rect">
            <a:avLst/>
          </a:prstGeom>
        </p:spPr>
      </p:pic>
      <p:sp>
        <p:nvSpPr>
          <p:cNvPr id="22" name="Title 21">
            <a:extLst>
              <a:ext uri="{FF2B5EF4-FFF2-40B4-BE49-F238E27FC236}">
                <a16:creationId xmlns:a16="http://schemas.microsoft.com/office/drawing/2014/main" id="{24ACFDBA-4142-4768-B507-D38DB8C723D7}"/>
              </a:ext>
            </a:extLst>
          </p:cNvPr>
          <p:cNvSpPr>
            <a:spLocks noGrp="1"/>
          </p:cNvSpPr>
          <p:nvPr>
            <p:ph type="title"/>
          </p:nvPr>
        </p:nvSpPr>
        <p:spPr>
          <a:xfrm>
            <a:off x="661597" y="966923"/>
            <a:ext cx="10515600" cy="831619"/>
          </a:xfrm>
        </p:spPr>
        <p:txBody>
          <a:bodyPr/>
          <a:lstStyle/>
          <a:p>
            <a:pPr algn="ctr"/>
            <a:r>
              <a:rPr lang="en-US" dirty="0" smtClean="0"/>
              <a:t>What is the Biosphere Reserve?</a:t>
            </a:r>
            <a:endParaRPr lang="en-US" dirty="0"/>
          </a:p>
        </p:txBody>
      </p:sp>
      <p:sp>
        <p:nvSpPr>
          <p:cNvPr id="10" name="Slide Number Placeholder 9">
            <a:extLst>
              <a:ext uri="{FF2B5EF4-FFF2-40B4-BE49-F238E27FC236}">
                <a16:creationId xmlns:a16="http://schemas.microsoft.com/office/drawing/2014/main" id="{6BA4E4FF-E16C-4522-BFE0-CC8B958F81D2}"/>
              </a:ext>
            </a:extLst>
          </p:cNvPr>
          <p:cNvSpPr>
            <a:spLocks noGrp="1"/>
          </p:cNvSpPr>
          <p:nvPr>
            <p:ph type="sldNum" sz="quarter" idx="12"/>
          </p:nvPr>
        </p:nvSpPr>
        <p:spPr/>
        <p:txBody>
          <a:bodyPr/>
          <a:lstStyle/>
          <a:p>
            <a:fld id="{6ECC2A7E-7A85-4280-98CF-32CBBFFE6A2A}" type="slidenum">
              <a:rPr lang="en-US" smtClean="0"/>
              <a:t>3</a:t>
            </a:fld>
            <a:endParaRPr lang="en-US"/>
          </a:p>
        </p:txBody>
      </p:sp>
      <p:sp>
        <p:nvSpPr>
          <p:cNvPr id="21" name="Footer Placeholder 45">
            <a:extLst>
              <a:ext uri="{FF2B5EF4-FFF2-40B4-BE49-F238E27FC236}">
                <a16:creationId xmlns:a16="http://schemas.microsoft.com/office/drawing/2014/main" id="{AD94E436-CB0C-4DEB-8E85-0777E94499D7}"/>
              </a:ext>
            </a:extLst>
          </p:cNvPr>
          <p:cNvSpPr>
            <a:spLocks noGrp="1"/>
          </p:cNvSpPr>
          <p:nvPr>
            <p:ph type="ftr" sz="quarter" idx="11"/>
          </p:nvPr>
        </p:nvSpPr>
        <p:spPr>
          <a:xfrm>
            <a:off x="-103068" y="6615040"/>
            <a:ext cx="10218076" cy="365125"/>
          </a:xfrm>
        </p:spPr>
        <p:txBody>
          <a:bodyPr/>
          <a:lstStyle/>
          <a:p>
            <a:r>
              <a:rPr lang="en-US" sz="1000" dirty="0">
                <a:ea typeface="Calibri" panose="020F0502020204030204" pitchFamily="34" charset="0"/>
                <a:cs typeface="Times New Roman" panose="02020603050405020304" pitchFamily="18" charset="0"/>
              </a:rPr>
              <a:t>SUMMER UNIVERSITY ON “INTEGRATED MANAGEMENT, SUSTAINABLE TOURISM AND PROMOTION OF BIOSPHERE RESERVES”                     Central Balkan Biosphere Reserve, Bulgaria, July 2019</a:t>
            </a:r>
            <a:endParaRPr lang="en-US" sz="1600" dirty="0">
              <a:ea typeface="Calibri" panose="020F0502020204030204" pitchFamily="34" charset="0"/>
              <a:cs typeface="Times New Roman" panose="02020603050405020304" pitchFamily="18" charset="0"/>
            </a:endParaRPr>
          </a:p>
          <a:p>
            <a:endParaRPr lang="en-US" sz="1000" dirty="0"/>
          </a:p>
        </p:txBody>
      </p:sp>
      <p:pic>
        <p:nvPicPr>
          <p:cNvPr id="16" name="videoplayback">
            <a:hlinkClick r:id="" action="ppaction://media"/>
            <a:extLst>
              <a:ext uri="{FF2B5EF4-FFF2-40B4-BE49-F238E27FC236}">
                <a16:creationId xmlns:a16="http://schemas.microsoft.com/office/drawing/2014/main" id="{EA1136C8-1110-4CC0-A58C-7218EAF7BE93}"/>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2228056" y="1815017"/>
            <a:ext cx="7735888" cy="4351338"/>
          </a:xfrm>
          <a:prstGeom prst="rect">
            <a:avLst/>
          </a:prstGeom>
        </p:spPr>
      </p:pic>
    </p:spTree>
    <p:extLst>
      <p:ext uri="{BB962C8B-B14F-4D97-AF65-F5344CB8AC3E}">
        <p14:creationId xmlns:p14="http://schemas.microsoft.com/office/powerpoint/2010/main" val="139577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820"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6"/>
                                        </p:tgtEl>
                                      </p:cBhvr>
                                    </p:cmd>
                                  </p:childTnLst>
                                </p:cTn>
                              </p:par>
                            </p:childTnLst>
                          </p:cTn>
                        </p:par>
                      </p:childTnLst>
                    </p:cTn>
                  </p:par>
                </p:childTnLst>
              </p:cTn>
              <p:nextCondLst>
                <p:cond evt="onClick" delay="0">
                  <p:tgtEl>
                    <p:spTgt spid="16"/>
                  </p:tgtEl>
                </p:cond>
              </p:nextCondLst>
            </p:seq>
            <p:video>
              <p:cMediaNode vol="80000">
                <p:cTn id="12" fill="hold" display="0">
                  <p:stCondLst>
                    <p:cond delay="indefinite"/>
                  </p:stCondLst>
                </p:cTn>
                <p:tgtEl>
                  <p:spTgt spid="1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19">
            <a:extLst>
              <a:ext uri="{FF2B5EF4-FFF2-40B4-BE49-F238E27FC236}">
                <a16:creationId xmlns:a16="http://schemas.microsoft.com/office/drawing/2014/main" id="{0B3CCBC0-5DA9-45D3-B791-2C0EC360662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788677" y="140237"/>
            <a:ext cx="1879178" cy="854599"/>
          </a:xfrm>
          <a:prstGeom prst="rect">
            <a:avLst/>
          </a:prstGeom>
        </p:spPr>
      </p:pic>
      <p:pic>
        <p:nvPicPr>
          <p:cNvPr id="18" name="Picture 17" descr="C:\Users\tomovak\AppData\Local\Microsoft\Windows\INetCache\Content.MSO\4E260FC8.tmp">
            <a:extLst>
              <a:ext uri="{FF2B5EF4-FFF2-40B4-BE49-F238E27FC236}">
                <a16:creationId xmlns:a16="http://schemas.microsoft.com/office/drawing/2014/main" id="{3F3A78CE-7D12-4744-B74D-E14F6F1081E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78624" y="319860"/>
            <a:ext cx="2365375" cy="828675"/>
          </a:xfrm>
          <a:prstGeom prst="rect">
            <a:avLst/>
          </a:prstGeom>
          <a:noFill/>
          <a:ln>
            <a:noFill/>
          </a:ln>
        </p:spPr>
      </p:pic>
      <p:grpSp>
        <p:nvGrpSpPr>
          <p:cNvPr id="4" name="Group 3">
            <a:extLst>
              <a:ext uri="{FF2B5EF4-FFF2-40B4-BE49-F238E27FC236}">
                <a16:creationId xmlns:a16="http://schemas.microsoft.com/office/drawing/2014/main" id="{EF4E0ED2-11B6-4785-A72B-1DA7DE7D22A6}"/>
              </a:ext>
              <a:ext uri="{C183D7F6-B498-43B3-948B-1728B52AA6E4}">
                <adec:decorative xmlns="" xmlns:adec="http://schemas.microsoft.com/office/drawing/2017/decorative" val="1"/>
              </a:ext>
            </a:extLst>
          </p:cNvPr>
          <p:cNvGrpSpPr>
            <a:grpSpLocks/>
          </p:cNvGrpSpPr>
          <p:nvPr/>
        </p:nvGrpSpPr>
        <p:grpSpPr>
          <a:xfrm>
            <a:off x="-21984" y="0"/>
            <a:ext cx="12213985" cy="6858000"/>
            <a:chOff x="-1098104" y="1611356"/>
            <a:chExt cx="10080590" cy="8570803"/>
          </a:xfrm>
        </p:grpSpPr>
        <p:sp>
          <p:nvSpPr>
            <p:cNvPr id="5" name="Freeform 6">
              <a:extLst>
                <a:ext uri="{FF2B5EF4-FFF2-40B4-BE49-F238E27FC236}">
                  <a16:creationId xmlns:a16="http://schemas.microsoft.com/office/drawing/2014/main" id="{B47B773A-E5BB-4687-BAE2-B4267858DB0E}"/>
                </a:ext>
              </a:extLst>
            </p:cNvPr>
            <p:cNvSpPr>
              <a:spLocks/>
            </p:cNvSpPr>
            <p:nvPr/>
          </p:nvSpPr>
          <p:spPr bwMode="auto">
            <a:xfrm>
              <a:off x="-1079960" y="1611356"/>
              <a:ext cx="10062445" cy="2382752"/>
            </a:xfrm>
            <a:custGeom>
              <a:avLst/>
              <a:gdLst>
                <a:gd name="T0" fmla="*/ 0 w 872"/>
                <a:gd name="T1" fmla="*/ 0 h 453"/>
                <a:gd name="T2" fmla="*/ 0 w 872"/>
                <a:gd name="T3" fmla="*/ 453 h 453"/>
                <a:gd name="T4" fmla="*/ 87 w 872"/>
                <a:gd name="T5" fmla="*/ 310 h 453"/>
                <a:gd name="T6" fmla="*/ 108 w 872"/>
                <a:gd name="T7" fmla="*/ 284 h 453"/>
                <a:gd name="T8" fmla="*/ 133 w 872"/>
                <a:gd name="T9" fmla="*/ 258 h 453"/>
                <a:gd name="T10" fmla="*/ 581 w 872"/>
                <a:gd name="T11" fmla="*/ 72 h 453"/>
                <a:gd name="T12" fmla="*/ 872 w 872"/>
                <a:gd name="T13" fmla="*/ 72 h 453"/>
                <a:gd name="T14" fmla="*/ 872 w 872"/>
                <a:gd name="T15" fmla="*/ 0 h 453"/>
                <a:gd name="T16" fmla="*/ 0 w 872"/>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2" h="453">
                  <a:moveTo>
                    <a:pt x="0" y="0"/>
                  </a:moveTo>
                  <a:cubicBezTo>
                    <a:pt x="0" y="453"/>
                    <a:pt x="0" y="453"/>
                    <a:pt x="0" y="453"/>
                  </a:cubicBezTo>
                  <a:cubicBezTo>
                    <a:pt x="23" y="401"/>
                    <a:pt x="52" y="353"/>
                    <a:pt x="87" y="310"/>
                  </a:cubicBezTo>
                  <a:cubicBezTo>
                    <a:pt x="94" y="301"/>
                    <a:pt x="101" y="293"/>
                    <a:pt x="108" y="284"/>
                  </a:cubicBezTo>
                  <a:cubicBezTo>
                    <a:pt x="116" y="275"/>
                    <a:pt x="125" y="266"/>
                    <a:pt x="133" y="258"/>
                  </a:cubicBezTo>
                  <a:cubicBezTo>
                    <a:pt x="248" y="143"/>
                    <a:pt x="406" y="72"/>
                    <a:pt x="581" y="72"/>
                  </a:cubicBezTo>
                  <a:cubicBezTo>
                    <a:pt x="872" y="72"/>
                    <a:pt x="872" y="72"/>
                    <a:pt x="872" y="72"/>
                  </a:cubicBezTo>
                  <a:cubicBezTo>
                    <a:pt x="872" y="0"/>
                    <a:pt x="872" y="0"/>
                    <a:pt x="872" y="0"/>
                  </a:cubicBezTo>
                  <a:lnTo>
                    <a:pt x="0" y="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Shape 5">
              <a:extLst>
                <a:ext uri="{FF2B5EF4-FFF2-40B4-BE49-F238E27FC236}">
                  <a16:creationId xmlns:a16="http://schemas.microsoft.com/office/drawing/2014/main" id="{763B60B8-66E8-4AE1-B4E0-5BB6D2C503F1}"/>
                </a:ext>
              </a:extLst>
            </p:cNvPr>
            <p:cNvSpPr>
              <a:spLocks/>
            </p:cNvSpPr>
            <p:nvPr/>
          </p:nvSpPr>
          <p:spPr bwMode="auto">
            <a:xfrm rot="10800000" flipH="1">
              <a:off x="-1079960" y="1628672"/>
              <a:ext cx="1926754" cy="1768820"/>
            </a:xfrm>
            <a:custGeom>
              <a:avLst/>
              <a:gdLst>
                <a:gd name="connsiteX0" fmla="*/ 1628881 w 1738276"/>
                <a:gd name="connsiteY0" fmla="*/ 1895780 h 1896280"/>
                <a:gd name="connsiteX1" fmla="*/ 1700732 w 1738276"/>
                <a:gd name="connsiteY1" fmla="*/ 1696892 h 1896280"/>
                <a:gd name="connsiteX2" fmla="*/ 13603 w 1738276"/>
                <a:gd name="connsiteY2" fmla="*/ 13572 h 1896280"/>
                <a:gd name="connsiteX3" fmla="*/ 0 w 1738276"/>
                <a:gd name="connsiteY3" fmla="*/ 0 h 1896280"/>
                <a:gd name="connsiteX4" fmla="*/ 0 w 1738276"/>
                <a:gd name="connsiteY4" fmla="*/ 329116 h 1896280"/>
                <a:gd name="connsiteX5" fmla="*/ 19162 w 1738276"/>
                <a:gd name="connsiteY5" fmla="*/ 353290 h 1896280"/>
                <a:gd name="connsiteX6" fmla="*/ 1506705 w 1738276"/>
                <a:gd name="connsiteY6" fmla="*/ 1831895 h 1896280"/>
                <a:gd name="connsiteX7" fmla="*/ 1539043 w 1738276"/>
                <a:gd name="connsiteY7" fmla="*/ 1864038 h 1896280"/>
                <a:gd name="connsiteX8" fmla="*/ 1628881 w 1738276"/>
                <a:gd name="connsiteY8" fmla="*/ 1895780 h 189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276" h="1896280">
                  <a:moveTo>
                    <a:pt x="1628881" y="1895780"/>
                  </a:moveTo>
                  <a:cubicBezTo>
                    <a:pt x="1716497" y="1887343"/>
                    <a:pt x="1783194" y="1774036"/>
                    <a:pt x="1700732" y="1696892"/>
                  </a:cubicBezTo>
                  <a:cubicBezTo>
                    <a:pt x="415301" y="414363"/>
                    <a:pt x="93943" y="93731"/>
                    <a:pt x="13603" y="13572"/>
                  </a:cubicBezTo>
                  <a:lnTo>
                    <a:pt x="0" y="0"/>
                  </a:lnTo>
                  <a:lnTo>
                    <a:pt x="0" y="329116"/>
                  </a:lnTo>
                  <a:lnTo>
                    <a:pt x="19162" y="353290"/>
                  </a:lnTo>
                  <a:cubicBezTo>
                    <a:pt x="1506705" y="1831895"/>
                    <a:pt x="1506705" y="1831895"/>
                    <a:pt x="1506705" y="1831895"/>
                  </a:cubicBezTo>
                  <a:cubicBezTo>
                    <a:pt x="1519640" y="1844752"/>
                    <a:pt x="1526108" y="1857610"/>
                    <a:pt x="1539043" y="1864038"/>
                  </a:cubicBezTo>
                  <a:cubicBezTo>
                    <a:pt x="1568147" y="1889753"/>
                    <a:pt x="1599676" y="1898593"/>
                    <a:pt x="1628881" y="1895780"/>
                  </a:cubicBez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7" name="Freeform: Shape 6">
              <a:extLst>
                <a:ext uri="{FF2B5EF4-FFF2-40B4-BE49-F238E27FC236}">
                  <a16:creationId xmlns:a16="http://schemas.microsoft.com/office/drawing/2014/main" id="{F9D718FC-15FE-47E9-B55D-9376808C8AAF}"/>
                </a:ext>
              </a:extLst>
            </p:cNvPr>
            <p:cNvSpPr>
              <a:spLocks/>
            </p:cNvSpPr>
            <p:nvPr/>
          </p:nvSpPr>
          <p:spPr bwMode="auto">
            <a:xfrm>
              <a:off x="7912446" y="9231922"/>
              <a:ext cx="1070039" cy="950237"/>
            </a:xfrm>
            <a:custGeom>
              <a:avLst/>
              <a:gdLst>
                <a:gd name="connsiteX0" fmla="*/ 1070039 w 1070039"/>
                <a:gd name="connsiteY0" fmla="*/ 0 h 950237"/>
                <a:gd name="connsiteX1" fmla="*/ 1070039 w 1070039"/>
                <a:gd name="connsiteY1" fmla="*/ 950237 h 950237"/>
                <a:gd name="connsiteX2" fmla="*/ 0 w 1070039"/>
                <a:gd name="connsiteY2" fmla="*/ 950237 h 950237"/>
              </a:gdLst>
              <a:ahLst/>
              <a:cxnLst>
                <a:cxn ang="0">
                  <a:pos x="connsiteX0" y="connsiteY0"/>
                </a:cxn>
                <a:cxn ang="0">
                  <a:pos x="connsiteX1" y="connsiteY1"/>
                </a:cxn>
                <a:cxn ang="0">
                  <a:pos x="connsiteX2" y="connsiteY2"/>
                </a:cxn>
              </a:cxnLst>
              <a:rect l="l" t="t" r="r" b="b"/>
              <a:pathLst>
                <a:path w="1070039" h="950237">
                  <a:moveTo>
                    <a:pt x="1070039" y="0"/>
                  </a:moveTo>
                  <a:lnTo>
                    <a:pt x="1070039" y="950237"/>
                  </a:lnTo>
                  <a:lnTo>
                    <a:pt x="0" y="950237"/>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Shape 7">
              <a:extLst>
                <a:ext uri="{FF2B5EF4-FFF2-40B4-BE49-F238E27FC236}">
                  <a16:creationId xmlns:a16="http://schemas.microsoft.com/office/drawing/2014/main" id="{209053C6-F1F6-4180-B21D-C5402D2D47A4}"/>
                </a:ext>
              </a:extLst>
            </p:cNvPr>
            <p:cNvSpPr>
              <a:spLocks/>
            </p:cNvSpPr>
            <p:nvPr/>
          </p:nvSpPr>
          <p:spPr bwMode="auto">
            <a:xfrm>
              <a:off x="6990649" y="8405934"/>
              <a:ext cx="1991837" cy="1776225"/>
            </a:xfrm>
            <a:custGeom>
              <a:avLst/>
              <a:gdLst>
                <a:gd name="connsiteX0" fmla="*/ 1991837 w 1991837"/>
                <a:gd name="connsiteY0" fmla="*/ 0 h 1776225"/>
                <a:gd name="connsiteX1" fmla="*/ 1991837 w 1991837"/>
                <a:gd name="connsiteY1" fmla="*/ 238843 h 1776225"/>
                <a:gd name="connsiteX2" fmla="*/ 1991837 w 1991837"/>
                <a:gd name="connsiteY2" fmla="*/ 829191 h 1776225"/>
                <a:gd name="connsiteX3" fmla="*/ 925407 w 1991837"/>
                <a:gd name="connsiteY3" fmla="*/ 1776225 h 1776225"/>
                <a:gd name="connsiteX4" fmla="*/ 0 w 1991837"/>
                <a:gd name="connsiteY4" fmla="*/ 1776225 h 177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7" h="1776225">
                  <a:moveTo>
                    <a:pt x="1991837" y="0"/>
                  </a:moveTo>
                  <a:lnTo>
                    <a:pt x="1991837" y="238843"/>
                  </a:lnTo>
                  <a:lnTo>
                    <a:pt x="1991837" y="829191"/>
                  </a:lnTo>
                  <a:lnTo>
                    <a:pt x="925407" y="1776225"/>
                  </a:lnTo>
                  <a:lnTo>
                    <a:pt x="0" y="177622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2" name="Freeform: Shape 11">
              <a:extLst>
                <a:ext uri="{FF2B5EF4-FFF2-40B4-BE49-F238E27FC236}">
                  <a16:creationId xmlns:a16="http://schemas.microsoft.com/office/drawing/2014/main" id="{70456D24-F7F6-47B0-8779-2DB8A2E5BA21}"/>
                </a:ext>
              </a:extLst>
            </p:cNvPr>
            <p:cNvSpPr>
              <a:spLocks/>
            </p:cNvSpPr>
            <p:nvPr/>
          </p:nvSpPr>
          <p:spPr bwMode="auto">
            <a:xfrm rot="10800000" flipH="1">
              <a:off x="-1098104" y="1611356"/>
              <a:ext cx="2340810" cy="2109435"/>
            </a:xfrm>
            <a:custGeom>
              <a:avLst/>
              <a:gdLst>
                <a:gd name="connsiteX0" fmla="*/ 2307676 w 2462115"/>
                <a:gd name="connsiteY0" fmla="*/ 2684454 h 2685160"/>
                <a:gd name="connsiteX1" fmla="*/ 2409112 w 2462115"/>
                <a:gd name="connsiteY1" fmla="*/ 2403672 h 2685160"/>
                <a:gd name="connsiteX2" fmla="*/ 5438 w 2462115"/>
                <a:gd name="connsiteY2" fmla="*/ 5426 h 2685160"/>
                <a:gd name="connsiteX3" fmla="*/ 0 w 2462115"/>
                <a:gd name="connsiteY3" fmla="*/ 0 h 2685160"/>
                <a:gd name="connsiteX4" fmla="*/ 0 w 2462115"/>
                <a:gd name="connsiteY4" fmla="*/ 454256 h 2685160"/>
                <a:gd name="connsiteX5" fmla="*/ 5467 w 2462115"/>
                <a:gd name="connsiteY5" fmla="*/ 469395 h 2685160"/>
                <a:gd name="connsiteX6" fmla="*/ 35142 w 2462115"/>
                <a:gd name="connsiteY6" fmla="*/ 506832 h 2685160"/>
                <a:gd name="connsiteX7" fmla="*/ 2135192 w 2462115"/>
                <a:gd name="connsiteY7" fmla="*/ 2594263 h 2685160"/>
                <a:gd name="connsiteX8" fmla="*/ 2180846 w 2462115"/>
                <a:gd name="connsiteY8" fmla="*/ 2639642 h 2685160"/>
                <a:gd name="connsiteX9" fmla="*/ 2307676 w 2462115"/>
                <a:gd name="connsiteY9" fmla="*/ 2684454 h 26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2115" h="2685160">
                  <a:moveTo>
                    <a:pt x="2307676" y="2684454"/>
                  </a:moveTo>
                  <a:cubicBezTo>
                    <a:pt x="2431368" y="2672542"/>
                    <a:pt x="2525528" y="2512581"/>
                    <a:pt x="2409112" y="2403672"/>
                  </a:cubicBezTo>
                  <a:cubicBezTo>
                    <a:pt x="443168" y="442167"/>
                    <a:pt x="74554" y="74385"/>
                    <a:pt x="5438" y="5426"/>
                  </a:cubicBezTo>
                  <a:lnTo>
                    <a:pt x="0" y="0"/>
                  </a:lnTo>
                  <a:lnTo>
                    <a:pt x="0" y="454256"/>
                  </a:lnTo>
                  <a:lnTo>
                    <a:pt x="5467" y="469395"/>
                  </a:lnTo>
                  <a:cubicBezTo>
                    <a:pt x="12315" y="484143"/>
                    <a:pt x="21446" y="497756"/>
                    <a:pt x="35142" y="506832"/>
                  </a:cubicBezTo>
                  <a:cubicBezTo>
                    <a:pt x="2135192" y="2594263"/>
                    <a:pt x="2135192" y="2594263"/>
                    <a:pt x="2135192" y="2594263"/>
                  </a:cubicBezTo>
                  <a:cubicBezTo>
                    <a:pt x="2153454" y="2612415"/>
                    <a:pt x="2162584" y="2630566"/>
                    <a:pt x="2180846" y="2639642"/>
                  </a:cubicBezTo>
                  <a:cubicBezTo>
                    <a:pt x="2221934" y="2675946"/>
                    <a:pt x="2266446" y="2688425"/>
                    <a:pt x="2307676" y="2684454"/>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pic>
        <p:nvPicPr>
          <p:cNvPr id="17" name="Картина 1">
            <a:extLst>
              <a:ext uri="{FF2B5EF4-FFF2-40B4-BE49-F238E27FC236}">
                <a16:creationId xmlns:a16="http://schemas.microsoft.com/office/drawing/2014/main" id="{655C8CBD-9C36-4439-906C-40190F3CA11D}"/>
              </a:ext>
            </a:extLst>
          </p:cNvPr>
          <p:cNvPicPr/>
          <p:nvPr/>
        </p:nvPicPr>
        <p:blipFill>
          <a:blip r:embed="rId4">
            <a:extLst>
              <a:ext uri="{28A0092B-C50C-407E-A947-70E740481C1C}">
                <a14:useLocalDpi xmlns:a14="http://schemas.microsoft.com/office/drawing/2010/main" val="0"/>
              </a:ext>
            </a:extLst>
          </a:blip>
          <a:stretch>
            <a:fillRect/>
          </a:stretch>
        </p:blipFill>
        <p:spPr>
          <a:xfrm>
            <a:off x="48001" y="19814"/>
            <a:ext cx="927506" cy="714383"/>
          </a:xfrm>
          <a:prstGeom prst="rect">
            <a:avLst/>
          </a:prstGeom>
        </p:spPr>
      </p:pic>
      <p:pic>
        <p:nvPicPr>
          <p:cNvPr id="19" name="Picture 18">
            <a:extLst>
              <a:ext uri="{FF2B5EF4-FFF2-40B4-BE49-F238E27FC236}">
                <a16:creationId xmlns:a16="http://schemas.microsoft.com/office/drawing/2014/main" id="{33691433-C6C3-41F0-88DD-4DA1014C183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216218" y="275471"/>
            <a:ext cx="1562100" cy="674977"/>
          </a:xfrm>
          <a:prstGeom prst="rect">
            <a:avLst/>
          </a:prstGeom>
        </p:spPr>
      </p:pic>
      <p:sp>
        <p:nvSpPr>
          <p:cNvPr id="23" name="Content Placeholder 22">
            <a:extLst>
              <a:ext uri="{FF2B5EF4-FFF2-40B4-BE49-F238E27FC236}">
                <a16:creationId xmlns:a16="http://schemas.microsoft.com/office/drawing/2014/main" id="{ABDF8458-76DB-4E9E-970F-4FCE4CAACA6C}"/>
              </a:ext>
            </a:extLst>
          </p:cNvPr>
          <p:cNvSpPr>
            <a:spLocks noGrp="1"/>
          </p:cNvSpPr>
          <p:nvPr>
            <p:ph idx="1"/>
          </p:nvPr>
        </p:nvSpPr>
        <p:spPr>
          <a:xfrm>
            <a:off x="661597" y="2095893"/>
            <a:ext cx="10515600" cy="4123931"/>
          </a:xfrm>
        </p:spPr>
        <p:txBody>
          <a:bodyPr>
            <a:normAutofit fontScale="92500" lnSpcReduction="10000"/>
          </a:bodyPr>
          <a:lstStyle/>
          <a:p>
            <a:r>
              <a:rPr lang="en-US" dirty="0"/>
              <a:t>BR </a:t>
            </a:r>
            <a:r>
              <a:rPr lang="en-US" dirty="0" smtClean="0"/>
              <a:t>↔ local stakeholders </a:t>
            </a:r>
            <a:endParaRPr lang="uk-UA" dirty="0"/>
          </a:p>
          <a:p>
            <a:pPr lvl="1"/>
            <a:r>
              <a:rPr lang="en-US" dirty="0"/>
              <a:t>Building collaborative relationships with private sectors with the aim of becoming more sustainable</a:t>
            </a:r>
            <a:endParaRPr lang="de-DE" dirty="0"/>
          </a:p>
          <a:p>
            <a:pPr lvl="1"/>
            <a:r>
              <a:rPr lang="en-US" dirty="0"/>
              <a:t>Promoting to use traditional knowledge for innovation</a:t>
            </a:r>
            <a:endParaRPr lang="de-DE" dirty="0"/>
          </a:p>
          <a:p>
            <a:pPr lvl="1"/>
            <a:r>
              <a:rPr lang="en-US" dirty="0"/>
              <a:t>Helping local communities understanding the value of the BRs, fostering sense of belonging and finding the way of balance between human being and nature</a:t>
            </a:r>
            <a:endParaRPr lang="de-DE" dirty="0"/>
          </a:p>
          <a:p>
            <a:pPr lvl="1"/>
            <a:r>
              <a:rPr lang="en-US" dirty="0"/>
              <a:t>Show the BRs could offer opportunities in terms of a creating a positive future for the region</a:t>
            </a:r>
            <a:endParaRPr lang="de-DE" dirty="0"/>
          </a:p>
          <a:p>
            <a:r>
              <a:rPr lang="en-US" dirty="0"/>
              <a:t>BR ↔</a:t>
            </a:r>
            <a:r>
              <a:rPr lang="en-US" dirty="0" smtClean="0"/>
              <a:t> MAB network</a:t>
            </a:r>
            <a:endParaRPr lang="de-DE" dirty="0"/>
          </a:p>
          <a:p>
            <a:pPr lvl="1"/>
            <a:r>
              <a:rPr lang="en-US" dirty="0" smtClean="0"/>
              <a:t>Sharing </a:t>
            </a:r>
            <a:r>
              <a:rPr lang="en-US" dirty="0"/>
              <a:t>best practice </a:t>
            </a:r>
            <a:r>
              <a:rPr lang="en-US" dirty="0" smtClean="0"/>
              <a:t>and supporting </a:t>
            </a:r>
            <a:r>
              <a:rPr lang="en-US" dirty="0"/>
              <a:t>each others in reaching the goals of the MAB </a:t>
            </a:r>
            <a:r>
              <a:rPr lang="en-US" dirty="0" smtClean="0"/>
              <a:t>program</a:t>
            </a:r>
          </a:p>
          <a:p>
            <a:pPr lvl="1"/>
            <a:r>
              <a:rPr lang="en-US" dirty="0" smtClean="0"/>
              <a:t>Enlarge BR’s audience</a:t>
            </a:r>
            <a:endParaRPr lang="de-DE" dirty="0"/>
          </a:p>
          <a:p>
            <a:endParaRPr lang="en-US" dirty="0"/>
          </a:p>
        </p:txBody>
      </p:sp>
      <p:sp>
        <p:nvSpPr>
          <p:cNvPr id="22" name="Title 21">
            <a:extLst>
              <a:ext uri="{FF2B5EF4-FFF2-40B4-BE49-F238E27FC236}">
                <a16:creationId xmlns:a16="http://schemas.microsoft.com/office/drawing/2014/main" id="{24ACFDBA-4142-4768-B507-D38DB8C723D7}"/>
              </a:ext>
            </a:extLst>
          </p:cNvPr>
          <p:cNvSpPr>
            <a:spLocks noGrp="1"/>
          </p:cNvSpPr>
          <p:nvPr>
            <p:ph type="title"/>
          </p:nvPr>
        </p:nvSpPr>
        <p:spPr>
          <a:xfrm>
            <a:off x="661597" y="966923"/>
            <a:ext cx="10515600" cy="831619"/>
          </a:xfrm>
        </p:spPr>
        <p:txBody>
          <a:bodyPr/>
          <a:lstStyle/>
          <a:p>
            <a:r>
              <a:rPr lang="en-US" dirty="0" smtClean="0"/>
              <a:t>BR’s communication aims</a:t>
            </a:r>
            <a:endParaRPr lang="en-US" dirty="0"/>
          </a:p>
        </p:txBody>
      </p:sp>
      <p:sp>
        <p:nvSpPr>
          <p:cNvPr id="10" name="Slide Number Placeholder 9">
            <a:extLst>
              <a:ext uri="{FF2B5EF4-FFF2-40B4-BE49-F238E27FC236}">
                <a16:creationId xmlns:a16="http://schemas.microsoft.com/office/drawing/2014/main" id="{6BA4E4FF-E16C-4522-BFE0-CC8B958F81D2}"/>
              </a:ext>
            </a:extLst>
          </p:cNvPr>
          <p:cNvSpPr>
            <a:spLocks noGrp="1"/>
          </p:cNvSpPr>
          <p:nvPr>
            <p:ph type="sldNum" sz="quarter" idx="12"/>
          </p:nvPr>
        </p:nvSpPr>
        <p:spPr/>
        <p:txBody>
          <a:bodyPr/>
          <a:lstStyle/>
          <a:p>
            <a:fld id="{6ECC2A7E-7A85-4280-98CF-32CBBFFE6A2A}" type="slidenum">
              <a:rPr lang="en-US" smtClean="0"/>
              <a:t>4</a:t>
            </a:fld>
            <a:endParaRPr lang="en-US"/>
          </a:p>
        </p:txBody>
      </p:sp>
      <p:sp>
        <p:nvSpPr>
          <p:cNvPr id="21" name="Footer Placeholder 45">
            <a:extLst>
              <a:ext uri="{FF2B5EF4-FFF2-40B4-BE49-F238E27FC236}">
                <a16:creationId xmlns:a16="http://schemas.microsoft.com/office/drawing/2014/main" id="{AD94E436-CB0C-4DEB-8E85-0777E94499D7}"/>
              </a:ext>
            </a:extLst>
          </p:cNvPr>
          <p:cNvSpPr>
            <a:spLocks noGrp="1"/>
          </p:cNvSpPr>
          <p:nvPr>
            <p:ph type="ftr" sz="quarter" idx="11"/>
          </p:nvPr>
        </p:nvSpPr>
        <p:spPr>
          <a:xfrm>
            <a:off x="-103068" y="6615040"/>
            <a:ext cx="10218076" cy="365125"/>
          </a:xfrm>
        </p:spPr>
        <p:txBody>
          <a:bodyPr/>
          <a:lstStyle/>
          <a:p>
            <a:r>
              <a:rPr lang="en-US" sz="1000" dirty="0">
                <a:ea typeface="Calibri" panose="020F0502020204030204" pitchFamily="34" charset="0"/>
                <a:cs typeface="Times New Roman" panose="02020603050405020304" pitchFamily="18" charset="0"/>
              </a:rPr>
              <a:t>SUMMER UNIVERSITY ON “INTEGRATED MANAGEMENT, SUSTAINABLE TOURISM AND PROMOTION OF BIOSPHERE RESERVES”                     Central Balkan Biosphere Reserve, Bulgaria, July 2019</a:t>
            </a:r>
            <a:endParaRPr lang="en-US" sz="1600" dirty="0">
              <a:ea typeface="Calibri" panose="020F0502020204030204" pitchFamily="34" charset="0"/>
              <a:cs typeface="Times New Roman" panose="02020603050405020304" pitchFamily="18" charset="0"/>
            </a:endParaRPr>
          </a:p>
          <a:p>
            <a:endParaRPr lang="en-US" sz="1000" dirty="0"/>
          </a:p>
        </p:txBody>
      </p:sp>
    </p:spTree>
    <p:extLst>
      <p:ext uri="{BB962C8B-B14F-4D97-AF65-F5344CB8AC3E}">
        <p14:creationId xmlns:p14="http://schemas.microsoft.com/office/powerpoint/2010/main" val="1144919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19">
            <a:extLst>
              <a:ext uri="{FF2B5EF4-FFF2-40B4-BE49-F238E27FC236}">
                <a16:creationId xmlns:a16="http://schemas.microsoft.com/office/drawing/2014/main" id="{0B3CCBC0-5DA9-45D3-B791-2C0EC360662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788677" y="140237"/>
            <a:ext cx="1879178" cy="854599"/>
          </a:xfrm>
          <a:prstGeom prst="rect">
            <a:avLst/>
          </a:prstGeom>
        </p:spPr>
      </p:pic>
      <p:pic>
        <p:nvPicPr>
          <p:cNvPr id="18" name="Picture 17" descr="C:\Users\tomovak\AppData\Local\Microsoft\Windows\INetCache\Content.MSO\4E260FC8.tmp">
            <a:extLst>
              <a:ext uri="{FF2B5EF4-FFF2-40B4-BE49-F238E27FC236}">
                <a16:creationId xmlns:a16="http://schemas.microsoft.com/office/drawing/2014/main" id="{3F3A78CE-7D12-4744-B74D-E14F6F1081E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78624" y="319860"/>
            <a:ext cx="2365375" cy="828675"/>
          </a:xfrm>
          <a:prstGeom prst="rect">
            <a:avLst/>
          </a:prstGeom>
          <a:noFill/>
          <a:ln>
            <a:noFill/>
          </a:ln>
        </p:spPr>
      </p:pic>
      <p:grpSp>
        <p:nvGrpSpPr>
          <p:cNvPr id="4" name="Group 3">
            <a:extLst>
              <a:ext uri="{FF2B5EF4-FFF2-40B4-BE49-F238E27FC236}">
                <a16:creationId xmlns:a16="http://schemas.microsoft.com/office/drawing/2014/main" id="{EF4E0ED2-11B6-4785-A72B-1DA7DE7D22A6}"/>
              </a:ext>
              <a:ext uri="{C183D7F6-B498-43B3-948B-1728B52AA6E4}">
                <adec:decorative xmlns="" xmlns:adec="http://schemas.microsoft.com/office/drawing/2017/decorative" val="1"/>
              </a:ext>
            </a:extLst>
          </p:cNvPr>
          <p:cNvGrpSpPr>
            <a:grpSpLocks/>
          </p:cNvGrpSpPr>
          <p:nvPr/>
        </p:nvGrpSpPr>
        <p:grpSpPr>
          <a:xfrm>
            <a:off x="-21984" y="0"/>
            <a:ext cx="12213985" cy="6858000"/>
            <a:chOff x="-1098104" y="1611356"/>
            <a:chExt cx="10080590" cy="8570803"/>
          </a:xfrm>
        </p:grpSpPr>
        <p:sp>
          <p:nvSpPr>
            <p:cNvPr id="5" name="Freeform 6">
              <a:extLst>
                <a:ext uri="{FF2B5EF4-FFF2-40B4-BE49-F238E27FC236}">
                  <a16:creationId xmlns:a16="http://schemas.microsoft.com/office/drawing/2014/main" id="{B47B773A-E5BB-4687-BAE2-B4267858DB0E}"/>
                </a:ext>
              </a:extLst>
            </p:cNvPr>
            <p:cNvSpPr>
              <a:spLocks/>
            </p:cNvSpPr>
            <p:nvPr/>
          </p:nvSpPr>
          <p:spPr bwMode="auto">
            <a:xfrm>
              <a:off x="-1079960" y="1611356"/>
              <a:ext cx="10062445" cy="2382752"/>
            </a:xfrm>
            <a:custGeom>
              <a:avLst/>
              <a:gdLst>
                <a:gd name="T0" fmla="*/ 0 w 872"/>
                <a:gd name="T1" fmla="*/ 0 h 453"/>
                <a:gd name="T2" fmla="*/ 0 w 872"/>
                <a:gd name="T3" fmla="*/ 453 h 453"/>
                <a:gd name="T4" fmla="*/ 87 w 872"/>
                <a:gd name="T5" fmla="*/ 310 h 453"/>
                <a:gd name="T6" fmla="*/ 108 w 872"/>
                <a:gd name="T7" fmla="*/ 284 h 453"/>
                <a:gd name="T8" fmla="*/ 133 w 872"/>
                <a:gd name="T9" fmla="*/ 258 h 453"/>
                <a:gd name="T10" fmla="*/ 581 w 872"/>
                <a:gd name="T11" fmla="*/ 72 h 453"/>
                <a:gd name="T12" fmla="*/ 872 w 872"/>
                <a:gd name="T13" fmla="*/ 72 h 453"/>
                <a:gd name="T14" fmla="*/ 872 w 872"/>
                <a:gd name="T15" fmla="*/ 0 h 453"/>
                <a:gd name="T16" fmla="*/ 0 w 872"/>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2" h="453">
                  <a:moveTo>
                    <a:pt x="0" y="0"/>
                  </a:moveTo>
                  <a:cubicBezTo>
                    <a:pt x="0" y="453"/>
                    <a:pt x="0" y="453"/>
                    <a:pt x="0" y="453"/>
                  </a:cubicBezTo>
                  <a:cubicBezTo>
                    <a:pt x="23" y="401"/>
                    <a:pt x="52" y="353"/>
                    <a:pt x="87" y="310"/>
                  </a:cubicBezTo>
                  <a:cubicBezTo>
                    <a:pt x="94" y="301"/>
                    <a:pt x="101" y="293"/>
                    <a:pt x="108" y="284"/>
                  </a:cubicBezTo>
                  <a:cubicBezTo>
                    <a:pt x="116" y="275"/>
                    <a:pt x="125" y="266"/>
                    <a:pt x="133" y="258"/>
                  </a:cubicBezTo>
                  <a:cubicBezTo>
                    <a:pt x="248" y="143"/>
                    <a:pt x="406" y="72"/>
                    <a:pt x="581" y="72"/>
                  </a:cubicBezTo>
                  <a:cubicBezTo>
                    <a:pt x="872" y="72"/>
                    <a:pt x="872" y="72"/>
                    <a:pt x="872" y="72"/>
                  </a:cubicBezTo>
                  <a:cubicBezTo>
                    <a:pt x="872" y="0"/>
                    <a:pt x="872" y="0"/>
                    <a:pt x="872" y="0"/>
                  </a:cubicBezTo>
                  <a:lnTo>
                    <a:pt x="0" y="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Shape 5">
              <a:extLst>
                <a:ext uri="{FF2B5EF4-FFF2-40B4-BE49-F238E27FC236}">
                  <a16:creationId xmlns:a16="http://schemas.microsoft.com/office/drawing/2014/main" id="{763B60B8-66E8-4AE1-B4E0-5BB6D2C503F1}"/>
                </a:ext>
              </a:extLst>
            </p:cNvPr>
            <p:cNvSpPr>
              <a:spLocks/>
            </p:cNvSpPr>
            <p:nvPr/>
          </p:nvSpPr>
          <p:spPr bwMode="auto">
            <a:xfrm rot="10800000" flipH="1">
              <a:off x="-1079960" y="1628672"/>
              <a:ext cx="1926754" cy="1768820"/>
            </a:xfrm>
            <a:custGeom>
              <a:avLst/>
              <a:gdLst>
                <a:gd name="connsiteX0" fmla="*/ 1628881 w 1738276"/>
                <a:gd name="connsiteY0" fmla="*/ 1895780 h 1896280"/>
                <a:gd name="connsiteX1" fmla="*/ 1700732 w 1738276"/>
                <a:gd name="connsiteY1" fmla="*/ 1696892 h 1896280"/>
                <a:gd name="connsiteX2" fmla="*/ 13603 w 1738276"/>
                <a:gd name="connsiteY2" fmla="*/ 13572 h 1896280"/>
                <a:gd name="connsiteX3" fmla="*/ 0 w 1738276"/>
                <a:gd name="connsiteY3" fmla="*/ 0 h 1896280"/>
                <a:gd name="connsiteX4" fmla="*/ 0 w 1738276"/>
                <a:gd name="connsiteY4" fmla="*/ 329116 h 1896280"/>
                <a:gd name="connsiteX5" fmla="*/ 19162 w 1738276"/>
                <a:gd name="connsiteY5" fmla="*/ 353290 h 1896280"/>
                <a:gd name="connsiteX6" fmla="*/ 1506705 w 1738276"/>
                <a:gd name="connsiteY6" fmla="*/ 1831895 h 1896280"/>
                <a:gd name="connsiteX7" fmla="*/ 1539043 w 1738276"/>
                <a:gd name="connsiteY7" fmla="*/ 1864038 h 1896280"/>
                <a:gd name="connsiteX8" fmla="*/ 1628881 w 1738276"/>
                <a:gd name="connsiteY8" fmla="*/ 1895780 h 189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276" h="1896280">
                  <a:moveTo>
                    <a:pt x="1628881" y="1895780"/>
                  </a:moveTo>
                  <a:cubicBezTo>
                    <a:pt x="1716497" y="1887343"/>
                    <a:pt x="1783194" y="1774036"/>
                    <a:pt x="1700732" y="1696892"/>
                  </a:cubicBezTo>
                  <a:cubicBezTo>
                    <a:pt x="415301" y="414363"/>
                    <a:pt x="93943" y="93731"/>
                    <a:pt x="13603" y="13572"/>
                  </a:cubicBezTo>
                  <a:lnTo>
                    <a:pt x="0" y="0"/>
                  </a:lnTo>
                  <a:lnTo>
                    <a:pt x="0" y="329116"/>
                  </a:lnTo>
                  <a:lnTo>
                    <a:pt x="19162" y="353290"/>
                  </a:lnTo>
                  <a:cubicBezTo>
                    <a:pt x="1506705" y="1831895"/>
                    <a:pt x="1506705" y="1831895"/>
                    <a:pt x="1506705" y="1831895"/>
                  </a:cubicBezTo>
                  <a:cubicBezTo>
                    <a:pt x="1519640" y="1844752"/>
                    <a:pt x="1526108" y="1857610"/>
                    <a:pt x="1539043" y="1864038"/>
                  </a:cubicBezTo>
                  <a:cubicBezTo>
                    <a:pt x="1568147" y="1889753"/>
                    <a:pt x="1599676" y="1898593"/>
                    <a:pt x="1628881" y="1895780"/>
                  </a:cubicBez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7" name="Freeform: Shape 6">
              <a:extLst>
                <a:ext uri="{FF2B5EF4-FFF2-40B4-BE49-F238E27FC236}">
                  <a16:creationId xmlns:a16="http://schemas.microsoft.com/office/drawing/2014/main" id="{F9D718FC-15FE-47E9-B55D-9376808C8AAF}"/>
                </a:ext>
              </a:extLst>
            </p:cNvPr>
            <p:cNvSpPr>
              <a:spLocks/>
            </p:cNvSpPr>
            <p:nvPr/>
          </p:nvSpPr>
          <p:spPr bwMode="auto">
            <a:xfrm>
              <a:off x="7912446" y="9231922"/>
              <a:ext cx="1070039" cy="950237"/>
            </a:xfrm>
            <a:custGeom>
              <a:avLst/>
              <a:gdLst>
                <a:gd name="connsiteX0" fmla="*/ 1070039 w 1070039"/>
                <a:gd name="connsiteY0" fmla="*/ 0 h 950237"/>
                <a:gd name="connsiteX1" fmla="*/ 1070039 w 1070039"/>
                <a:gd name="connsiteY1" fmla="*/ 950237 h 950237"/>
                <a:gd name="connsiteX2" fmla="*/ 0 w 1070039"/>
                <a:gd name="connsiteY2" fmla="*/ 950237 h 950237"/>
              </a:gdLst>
              <a:ahLst/>
              <a:cxnLst>
                <a:cxn ang="0">
                  <a:pos x="connsiteX0" y="connsiteY0"/>
                </a:cxn>
                <a:cxn ang="0">
                  <a:pos x="connsiteX1" y="connsiteY1"/>
                </a:cxn>
                <a:cxn ang="0">
                  <a:pos x="connsiteX2" y="connsiteY2"/>
                </a:cxn>
              </a:cxnLst>
              <a:rect l="l" t="t" r="r" b="b"/>
              <a:pathLst>
                <a:path w="1070039" h="950237">
                  <a:moveTo>
                    <a:pt x="1070039" y="0"/>
                  </a:moveTo>
                  <a:lnTo>
                    <a:pt x="1070039" y="950237"/>
                  </a:lnTo>
                  <a:lnTo>
                    <a:pt x="0" y="950237"/>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Shape 7">
              <a:extLst>
                <a:ext uri="{FF2B5EF4-FFF2-40B4-BE49-F238E27FC236}">
                  <a16:creationId xmlns:a16="http://schemas.microsoft.com/office/drawing/2014/main" id="{209053C6-F1F6-4180-B21D-C5402D2D47A4}"/>
                </a:ext>
              </a:extLst>
            </p:cNvPr>
            <p:cNvSpPr>
              <a:spLocks/>
            </p:cNvSpPr>
            <p:nvPr/>
          </p:nvSpPr>
          <p:spPr bwMode="auto">
            <a:xfrm>
              <a:off x="6990649" y="8405934"/>
              <a:ext cx="1991837" cy="1776225"/>
            </a:xfrm>
            <a:custGeom>
              <a:avLst/>
              <a:gdLst>
                <a:gd name="connsiteX0" fmla="*/ 1991837 w 1991837"/>
                <a:gd name="connsiteY0" fmla="*/ 0 h 1776225"/>
                <a:gd name="connsiteX1" fmla="*/ 1991837 w 1991837"/>
                <a:gd name="connsiteY1" fmla="*/ 238843 h 1776225"/>
                <a:gd name="connsiteX2" fmla="*/ 1991837 w 1991837"/>
                <a:gd name="connsiteY2" fmla="*/ 829191 h 1776225"/>
                <a:gd name="connsiteX3" fmla="*/ 925407 w 1991837"/>
                <a:gd name="connsiteY3" fmla="*/ 1776225 h 1776225"/>
                <a:gd name="connsiteX4" fmla="*/ 0 w 1991837"/>
                <a:gd name="connsiteY4" fmla="*/ 1776225 h 177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7" h="1776225">
                  <a:moveTo>
                    <a:pt x="1991837" y="0"/>
                  </a:moveTo>
                  <a:lnTo>
                    <a:pt x="1991837" y="238843"/>
                  </a:lnTo>
                  <a:lnTo>
                    <a:pt x="1991837" y="829191"/>
                  </a:lnTo>
                  <a:lnTo>
                    <a:pt x="925407" y="1776225"/>
                  </a:lnTo>
                  <a:lnTo>
                    <a:pt x="0" y="177622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2" name="Freeform: Shape 11">
              <a:extLst>
                <a:ext uri="{FF2B5EF4-FFF2-40B4-BE49-F238E27FC236}">
                  <a16:creationId xmlns:a16="http://schemas.microsoft.com/office/drawing/2014/main" id="{70456D24-F7F6-47B0-8779-2DB8A2E5BA21}"/>
                </a:ext>
              </a:extLst>
            </p:cNvPr>
            <p:cNvSpPr>
              <a:spLocks/>
            </p:cNvSpPr>
            <p:nvPr/>
          </p:nvSpPr>
          <p:spPr bwMode="auto">
            <a:xfrm rot="10800000" flipH="1">
              <a:off x="-1098104" y="1611356"/>
              <a:ext cx="2340810" cy="2109435"/>
            </a:xfrm>
            <a:custGeom>
              <a:avLst/>
              <a:gdLst>
                <a:gd name="connsiteX0" fmla="*/ 2307676 w 2462115"/>
                <a:gd name="connsiteY0" fmla="*/ 2684454 h 2685160"/>
                <a:gd name="connsiteX1" fmla="*/ 2409112 w 2462115"/>
                <a:gd name="connsiteY1" fmla="*/ 2403672 h 2685160"/>
                <a:gd name="connsiteX2" fmla="*/ 5438 w 2462115"/>
                <a:gd name="connsiteY2" fmla="*/ 5426 h 2685160"/>
                <a:gd name="connsiteX3" fmla="*/ 0 w 2462115"/>
                <a:gd name="connsiteY3" fmla="*/ 0 h 2685160"/>
                <a:gd name="connsiteX4" fmla="*/ 0 w 2462115"/>
                <a:gd name="connsiteY4" fmla="*/ 454256 h 2685160"/>
                <a:gd name="connsiteX5" fmla="*/ 5467 w 2462115"/>
                <a:gd name="connsiteY5" fmla="*/ 469395 h 2685160"/>
                <a:gd name="connsiteX6" fmla="*/ 35142 w 2462115"/>
                <a:gd name="connsiteY6" fmla="*/ 506832 h 2685160"/>
                <a:gd name="connsiteX7" fmla="*/ 2135192 w 2462115"/>
                <a:gd name="connsiteY7" fmla="*/ 2594263 h 2685160"/>
                <a:gd name="connsiteX8" fmla="*/ 2180846 w 2462115"/>
                <a:gd name="connsiteY8" fmla="*/ 2639642 h 2685160"/>
                <a:gd name="connsiteX9" fmla="*/ 2307676 w 2462115"/>
                <a:gd name="connsiteY9" fmla="*/ 2684454 h 26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2115" h="2685160">
                  <a:moveTo>
                    <a:pt x="2307676" y="2684454"/>
                  </a:moveTo>
                  <a:cubicBezTo>
                    <a:pt x="2431368" y="2672542"/>
                    <a:pt x="2525528" y="2512581"/>
                    <a:pt x="2409112" y="2403672"/>
                  </a:cubicBezTo>
                  <a:cubicBezTo>
                    <a:pt x="443168" y="442167"/>
                    <a:pt x="74554" y="74385"/>
                    <a:pt x="5438" y="5426"/>
                  </a:cubicBezTo>
                  <a:lnTo>
                    <a:pt x="0" y="0"/>
                  </a:lnTo>
                  <a:lnTo>
                    <a:pt x="0" y="454256"/>
                  </a:lnTo>
                  <a:lnTo>
                    <a:pt x="5467" y="469395"/>
                  </a:lnTo>
                  <a:cubicBezTo>
                    <a:pt x="12315" y="484143"/>
                    <a:pt x="21446" y="497756"/>
                    <a:pt x="35142" y="506832"/>
                  </a:cubicBezTo>
                  <a:cubicBezTo>
                    <a:pt x="2135192" y="2594263"/>
                    <a:pt x="2135192" y="2594263"/>
                    <a:pt x="2135192" y="2594263"/>
                  </a:cubicBezTo>
                  <a:cubicBezTo>
                    <a:pt x="2153454" y="2612415"/>
                    <a:pt x="2162584" y="2630566"/>
                    <a:pt x="2180846" y="2639642"/>
                  </a:cubicBezTo>
                  <a:cubicBezTo>
                    <a:pt x="2221934" y="2675946"/>
                    <a:pt x="2266446" y="2688425"/>
                    <a:pt x="2307676" y="2684454"/>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pic>
        <p:nvPicPr>
          <p:cNvPr id="17" name="Картина 1">
            <a:extLst>
              <a:ext uri="{FF2B5EF4-FFF2-40B4-BE49-F238E27FC236}">
                <a16:creationId xmlns:a16="http://schemas.microsoft.com/office/drawing/2014/main" id="{655C8CBD-9C36-4439-906C-40190F3CA11D}"/>
              </a:ext>
            </a:extLst>
          </p:cNvPr>
          <p:cNvPicPr/>
          <p:nvPr/>
        </p:nvPicPr>
        <p:blipFill>
          <a:blip r:embed="rId4">
            <a:extLst>
              <a:ext uri="{28A0092B-C50C-407E-A947-70E740481C1C}">
                <a14:useLocalDpi xmlns:a14="http://schemas.microsoft.com/office/drawing/2010/main" val="0"/>
              </a:ext>
            </a:extLst>
          </a:blip>
          <a:stretch>
            <a:fillRect/>
          </a:stretch>
        </p:blipFill>
        <p:spPr>
          <a:xfrm>
            <a:off x="48001" y="19814"/>
            <a:ext cx="927506" cy="714383"/>
          </a:xfrm>
          <a:prstGeom prst="rect">
            <a:avLst/>
          </a:prstGeom>
        </p:spPr>
      </p:pic>
      <p:pic>
        <p:nvPicPr>
          <p:cNvPr id="19" name="Picture 18">
            <a:extLst>
              <a:ext uri="{FF2B5EF4-FFF2-40B4-BE49-F238E27FC236}">
                <a16:creationId xmlns:a16="http://schemas.microsoft.com/office/drawing/2014/main" id="{33691433-C6C3-41F0-88DD-4DA1014C183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216218" y="275471"/>
            <a:ext cx="1562100" cy="674977"/>
          </a:xfrm>
          <a:prstGeom prst="rect">
            <a:avLst/>
          </a:prstGeom>
        </p:spPr>
      </p:pic>
      <p:sp>
        <p:nvSpPr>
          <p:cNvPr id="23" name="Content Placeholder 22">
            <a:extLst>
              <a:ext uri="{FF2B5EF4-FFF2-40B4-BE49-F238E27FC236}">
                <a16:creationId xmlns:a16="http://schemas.microsoft.com/office/drawing/2014/main" id="{ABDF8458-76DB-4E9E-970F-4FCE4CAACA6C}"/>
              </a:ext>
            </a:extLst>
          </p:cNvPr>
          <p:cNvSpPr>
            <a:spLocks noGrp="1"/>
          </p:cNvSpPr>
          <p:nvPr>
            <p:ph idx="1"/>
          </p:nvPr>
        </p:nvSpPr>
        <p:spPr>
          <a:xfrm>
            <a:off x="661597" y="2095893"/>
            <a:ext cx="10515600" cy="4123931"/>
          </a:xfrm>
        </p:spPr>
        <p:txBody>
          <a:bodyPr>
            <a:normAutofit/>
          </a:bodyPr>
          <a:lstStyle/>
          <a:p>
            <a:pPr>
              <a:spcAft>
                <a:spcPts val="1200"/>
              </a:spcAft>
            </a:pPr>
            <a:r>
              <a:rPr lang="en-US" sz="3200" dirty="0" smtClean="0"/>
              <a:t>6 BRs from Bulgaria, Egypt, Italy, Spain, Ukraine</a:t>
            </a:r>
          </a:p>
          <a:p>
            <a:pPr>
              <a:spcAft>
                <a:spcPts val="1200"/>
              </a:spcAft>
            </a:pPr>
            <a:r>
              <a:rPr lang="en-US" sz="3200" dirty="0" smtClean="0"/>
              <a:t>Preparation draft of the Joint Communication Project sharing </a:t>
            </a:r>
            <a:r>
              <a:rPr lang="en-US" sz="3200" dirty="0"/>
              <a:t> </a:t>
            </a:r>
            <a:r>
              <a:rPr lang="en-US" sz="3200" dirty="0" smtClean="0"/>
              <a:t>challenges, expertise, aims, needs</a:t>
            </a:r>
          </a:p>
          <a:p>
            <a:pPr>
              <a:spcAft>
                <a:spcPts val="1200"/>
              </a:spcAft>
            </a:pPr>
            <a:r>
              <a:rPr lang="en-US" sz="3200" dirty="0" smtClean="0"/>
              <a:t>The </a:t>
            </a:r>
            <a:r>
              <a:rPr lang="en-US" sz="3200" dirty="0"/>
              <a:t>d</a:t>
            </a:r>
            <a:r>
              <a:rPr lang="en-US" sz="3200" dirty="0" smtClean="0"/>
              <a:t>raft could be developed after the Summer University thanks to different funding programs</a:t>
            </a:r>
            <a:endParaRPr lang="en-US" sz="3200" dirty="0"/>
          </a:p>
        </p:txBody>
      </p:sp>
      <p:sp>
        <p:nvSpPr>
          <p:cNvPr id="22" name="Title 21">
            <a:extLst>
              <a:ext uri="{FF2B5EF4-FFF2-40B4-BE49-F238E27FC236}">
                <a16:creationId xmlns:a16="http://schemas.microsoft.com/office/drawing/2014/main" id="{24ACFDBA-4142-4768-B507-D38DB8C723D7}"/>
              </a:ext>
            </a:extLst>
          </p:cNvPr>
          <p:cNvSpPr>
            <a:spLocks noGrp="1"/>
          </p:cNvSpPr>
          <p:nvPr>
            <p:ph type="title"/>
          </p:nvPr>
        </p:nvSpPr>
        <p:spPr>
          <a:xfrm>
            <a:off x="661597" y="966923"/>
            <a:ext cx="10515600" cy="831619"/>
          </a:xfrm>
        </p:spPr>
        <p:txBody>
          <a:bodyPr/>
          <a:lstStyle/>
          <a:p>
            <a:r>
              <a:rPr lang="en-US" dirty="0" smtClean="0"/>
              <a:t>Project i</a:t>
            </a:r>
            <a:r>
              <a:rPr lang="en-US" dirty="0" smtClean="0"/>
              <a:t>dea</a:t>
            </a:r>
            <a:endParaRPr lang="en-US" dirty="0"/>
          </a:p>
        </p:txBody>
      </p:sp>
      <p:sp>
        <p:nvSpPr>
          <p:cNvPr id="10" name="Slide Number Placeholder 9">
            <a:extLst>
              <a:ext uri="{FF2B5EF4-FFF2-40B4-BE49-F238E27FC236}">
                <a16:creationId xmlns:a16="http://schemas.microsoft.com/office/drawing/2014/main" id="{6BA4E4FF-E16C-4522-BFE0-CC8B958F81D2}"/>
              </a:ext>
            </a:extLst>
          </p:cNvPr>
          <p:cNvSpPr>
            <a:spLocks noGrp="1"/>
          </p:cNvSpPr>
          <p:nvPr>
            <p:ph type="sldNum" sz="quarter" idx="12"/>
          </p:nvPr>
        </p:nvSpPr>
        <p:spPr/>
        <p:txBody>
          <a:bodyPr/>
          <a:lstStyle/>
          <a:p>
            <a:fld id="{6ECC2A7E-7A85-4280-98CF-32CBBFFE6A2A}" type="slidenum">
              <a:rPr lang="en-US" smtClean="0"/>
              <a:t>5</a:t>
            </a:fld>
            <a:endParaRPr lang="en-US"/>
          </a:p>
        </p:txBody>
      </p:sp>
      <p:sp>
        <p:nvSpPr>
          <p:cNvPr id="21" name="Footer Placeholder 45">
            <a:extLst>
              <a:ext uri="{FF2B5EF4-FFF2-40B4-BE49-F238E27FC236}">
                <a16:creationId xmlns:a16="http://schemas.microsoft.com/office/drawing/2014/main" id="{AD94E436-CB0C-4DEB-8E85-0777E94499D7}"/>
              </a:ext>
            </a:extLst>
          </p:cNvPr>
          <p:cNvSpPr>
            <a:spLocks noGrp="1"/>
          </p:cNvSpPr>
          <p:nvPr>
            <p:ph type="ftr" sz="quarter" idx="11"/>
          </p:nvPr>
        </p:nvSpPr>
        <p:spPr>
          <a:xfrm>
            <a:off x="-103068" y="6615040"/>
            <a:ext cx="10218076" cy="365125"/>
          </a:xfrm>
        </p:spPr>
        <p:txBody>
          <a:bodyPr/>
          <a:lstStyle/>
          <a:p>
            <a:r>
              <a:rPr lang="en-US" sz="1000" dirty="0">
                <a:ea typeface="Calibri" panose="020F0502020204030204" pitchFamily="34" charset="0"/>
                <a:cs typeface="Times New Roman" panose="02020603050405020304" pitchFamily="18" charset="0"/>
              </a:rPr>
              <a:t>SUMMER UNIVERSITY ON “INTEGRATED MANAGEMENT, SUSTAINABLE TOURISM AND PROMOTION OF BIOSPHERE RESERVES”                     Central Balkan Biosphere Reserve, Bulgaria, July 2019</a:t>
            </a:r>
            <a:endParaRPr lang="en-US" sz="1600" dirty="0">
              <a:ea typeface="Calibri" panose="020F0502020204030204" pitchFamily="34" charset="0"/>
              <a:cs typeface="Times New Roman" panose="02020603050405020304" pitchFamily="18" charset="0"/>
            </a:endParaRPr>
          </a:p>
          <a:p>
            <a:endParaRPr lang="en-US" sz="1000" dirty="0"/>
          </a:p>
        </p:txBody>
      </p:sp>
    </p:spTree>
    <p:extLst>
      <p:ext uri="{BB962C8B-B14F-4D97-AF65-F5344CB8AC3E}">
        <p14:creationId xmlns:p14="http://schemas.microsoft.com/office/powerpoint/2010/main" val="2964269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19">
            <a:extLst>
              <a:ext uri="{FF2B5EF4-FFF2-40B4-BE49-F238E27FC236}">
                <a16:creationId xmlns:a16="http://schemas.microsoft.com/office/drawing/2014/main" id="{0B3CCBC0-5DA9-45D3-B791-2C0EC360662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788677" y="140237"/>
            <a:ext cx="1879178" cy="854599"/>
          </a:xfrm>
          <a:prstGeom prst="rect">
            <a:avLst/>
          </a:prstGeom>
        </p:spPr>
      </p:pic>
      <p:pic>
        <p:nvPicPr>
          <p:cNvPr id="18" name="Picture 17" descr="C:\Users\tomovak\AppData\Local\Microsoft\Windows\INetCache\Content.MSO\4E260FC8.tmp">
            <a:extLst>
              <a:ext uri="{FF2B5EF4-FFF2-40B4-BE49-F238E27FC236}">
                <a16:creationId xmlns:a16="http://schemas.microsoft.com/office/drawing/2014/main" id="{3F3A78CE-7D12-4744-B74D-E14F6F1081E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78624" y="319860"/>
            <a:ext cx="2365375" cy="828675"/>
          </a:xfrm>
          <a:prstGeom prst="rect">
            <a:avLst/>
          </a:prstGeom>
          <a:noFill/>
          <a:ln>
            <a:noFill/>
          </a:ln>
        </p:spPr>
      </p:pic>
      <p:grpSp>
        <p:nvGrpSpPr>
          <p:cNvPr id="4" name="Group 3">
            <a:extLst>
              <a:ext uri="{FF2B5EF4-FFF2-40B4-BE49-F238E27FC236}">
                <a16:creationId xmlns:a16="http://schemas.microsoft.com/office/drawing/2014/main" id="{EF4E0ED2-11B6-4785-A72B-1DA7DE7D22A6}"/>
              </a:ext>
              <a:ext uri="{C183D7F6-B498-43B3-948B-1728B52AA6E4}">
                <adec:decorative xmlns="" xmlns:adec="http://schemas.microsoft.com/office/drawing/2017/decorative" val="1"/>
              </a:ext>
            </a:extLst>
          </p:cNvPr>
          <p:cNvGrpSpPr>
            <a:grpSpLocks/>
          </p:cNvGrpSpPr>
          <p:nvPr/>
        </p:nvGrpSpPr>
        <p:grpSpPr>
          <a:xfrm>
            <a:off x="-21984" y="0"/>
            <a:ext cx="12213985" cy="6858000"/>
            <a:chOff x="-1098104" y="1611356"/>
            <a:chExt cx="10080590" cy="8570803"/>
          </a:xfrm>
        </p:grpSpPr>
        <p:sp>
          <p:nvSpPr>
            <p:cNvPr id="5" name="Freeform 6">
              <a:extLst>
                <a:ext uri="{FF2B5EF4-FFF2-40B4-BE49-F238E27FC236}">
                  <a16:creationId xmlns:a16="http://schemas.microsoft.com/office/drawing/2014/main" id="{B47B773A-E5BB-4687-BAE2-B4267858DB0E}"/>
                </a:ext>
              </a:extLst>
            </p:cNvPr>
            <p:cNvSpPr>
              <a:spLocks/>
            </p:cNvSpPr>
            <p:nvPr/>
          </p:nvSpPr>
          <p:spPr bwMode="auto">
            <a:xfrm>
              <a:off x="-1079960" y="1611356"/>
              <a:ext cx="10062445" cy="2382752"/>
            </a:xfrm>
            <a:custGeom>
              <a:avLst/>
              <a:gdLst>
                <a:gd name="T0" fmla="*/ 0 w 872"/>
                <a:gd name="T1" fmla="*/ 0 h 453"/>
                <a:gd name="T2" fmla="*/ 0 w 872"/>
                <a:gd name="T3" fmla="*/ 453 h 453"/>
                <a:gd name="T4" fmla="*/ 87 w 872"/>
                <a:gd name="T5" fmla="*/ 310 h 453"/>
                <a:gd name="T6" fmla="*/ 108 w 872"/>
                <a:gd name="T7" fmla="*/ 284 h 453"/>
                <a:gd name="T8" fmla="*/ 133 w 872"/>
                <a:gd name="T9" fmla="*/ 258 h 453"/>
                <a:gd name="T10" fmla="*/ 581 w 872"/>
                <a:gd name="T11" fmla="*/ 72 h 453"/>
                <a:gd name="T12" fmla="*/ 872 w 872"/>
                <a:gd name="T13" fmla="*/ 72 h 453"/>
                <a:gd name="T14" fmla="*/ 872 w 872"/>
                <a:gd name="T15" fmla="*/ 0 h 453"/>
                <a:gd name="T16" fmla="*/ 0 w 872"/>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2" h="453">
                  <a:moveTo>
                    <a:pt x="0" y="0"/>
                  </a:moveTo>
                  <a:cubicBezTo>
                    <a:pt x="0" y="453"/>
                    <a:pt x="0" y="453"/>
                    <a:pt x="0" y="453"/>
                  </a:cubicBezTo>
                  <a:cubicBezTo>
                    <a:pt x="23" y="401"/>
                    <a:pt x="52" y="353"/>
                    <a:pt x="87" y="310"/>
                  </a:cubicBezTo>
                  <a:cubicBezTo>
                    <a:pt x="94" y="301"/>
                    <a:pt x="101" y="293"/>
                    <a:pt x="108" y="284"/>
                  </a:cubicBezTo>
                  <a:cubicBezTo>
                    <a:pt x="116" y="275"/>
                    <a:pt x="125" y="266"/>
                    <a:pt x="133" y="258"/>
                  </a:cubicBezTo>
                  <a:cubicBezTo>
                    <a:pt x="248" y="143"/>
                    <a:pt x="406" y="72"/>
                    <a:pt x="581" y="72"/>
                  </a:cubicBezTo>
                  <a:cubicBezTo>
                    <a:pt x="872" y="72"/>
                    <a:pt x="872" y="72"/>
                    <a:pt x="872" y="72"/>
                  </a:cubicBezTo>
                  <a:cubicBezTo>
                    <a:pt x="872" y="0"/>
                    <a:pt x="872" y="0"/>
                    <a:pt x="872" y="0"/>
                  </a:cubicBezTo>
                  <a:lnTo>
                    <a:pt x="0" y="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Shape 5">
              <a:extLst>
                <a:ext uri="{FF2B5EF4-FFF2-40B4-BE49-F238E27FC236}">
                  <a16:creationId xmlns:a16="http://schemas.microsoft.com/office/drawing/2014/main" id="{763B60B8-66E8-4AE1-B4E0-5BB6D2C503F1}"/>
                </a:ext>
              </a:extLst>
            </p:cNvPr>
            <p:cNvSpPr>
              <a:spLocks/>
            </p:cNvSpPr>
            <p:nvPr/>
          </p:nvSpPr>
          <p:spPr bwMode="auto">
            <a:xfrm rot="10800000" flipH="1">
              <a:off x="-1079960" y="1628672"/>
              <a:ext cx="1926754" cy="1768820"/>
            </a:xfrm>
            <a:custGeom>
              <a:avLst/>
              <a:gdLst>
                <a:gd name="connsiteX0" fmla="*/ 1628881 w 1738276"/>
                <a:gd name="connsiteY0" fmla="*/ 1895780 h 1896280"/>
                <a:gd name="connsiteX1" fmla="*/ 1700732 w 1738276"/>
                <a:gd name="connsiteY1" fmla="*/ 1696892 h 1896280"/>
                <a:gd name="connsiteX2" fmla="*/ 13603 w 1738276"/>
                <a:gd name="connsiteY2" fmla="*/ 13572 h 1896280"/>
                <a:gd name="connsiteX3" fmla="*/ 0 w 1738276"/>
                <a:gd name="connsiteY3" fmla="*/ 0 h 1896280"/>
                <a:gd name="connsiteX4" fmla="*/ 0 w 1738276"/>
                <a:gd name="connsiteY4" fmla="*/ 329116 h 1896280"/>
                <a:gd name="connsiteX5" fmla="*/ 19162 w 1738276"/>
                <a:gd name="connsiteY5" fmla="*/ 353290 h 1896280"/>
                <a:gd name="connsiteX6" fmla="*/ 1506705 w 1738276"/>
                <a:gd name="connsiteY6" fmla="*/ 1831895 h 1896280"/>
                <a:gd name="connsiteX7" fmla="*/ 1539043 w 1738276"/>
                <a:gd name="connsiteY7" fmla="*/ 1864038 h 1896280"/>
                <a:gd name="connsiteX8" fmla="*/ 1628881 w 1738276"/>
                <a:gd name="connsiteY8" fmla="*/ 1895780 h 189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276" h="1896280">
                  <a:moveTo>
                    <a:pt x="1628881" y="1895780"/>
                  </a:moveTo>
                  <a:cubicBezTo>
                    <a:pt x="1716497" y="1887343"/>
                    <a:pt x="1783194" y="1774036"/>
                    <a:pt x="1700732" y="1696892"/>
                  </a:cubicBezTo>
                  <a:cubicBezTo>
                    <a:pt x="415301" y="414363"/>
                    <a:pt x="93943" y="93731"/>
                    <a:pt x="13603" y="13572"/>
                  </a:cubicBezTo>
                  <a:lnTo>
                    <a:pt x="0" y="0"/>
                  </a:lnTo>
                  <a:lnTo>
                    <a:pt x="0" y="329116"/>
                  </a:lnTo>
                  <a:lnTo>
                    <a:pt x="19162" y="353290"/>
                  </a:lnTo>
                  <a:cubicBezTo>
                    <a:pt x="1506705" y="1831895"/>
                    <a:pt x="1506705" y="1831895"/>
                    <a:pt x="1506705" y="1831895"/>
                  </a:cubicBezTo>
                  <a:cubicBezTo>
                    <a:pt x="1519640" y="1844752"/>
                    <a:pt x="1526108" y="1857610"/>
                    <a:pt x="1539043" y="1864038"/>
                  </a:cubicBezTo>
                  <a:cubicBezTo>
                    <a:pt x="1568147" y="1889753"/>
                    <a:pt x="1599676" y="1898593"/>
                    <a:pt x="1628881" y="1895780"/>
                  </a:cubicBez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7" name="Freeform: Shape 6">
              <a:extLst>
                <a:ext uri="{FF2B5EF4-FFF2-40B4-BE49-F238E27FC236}">
                  <a16:creationId xmlns:a16="http://schemas.microsoft.com/office/drawing/2014/main" id="{F9D718FC-15FE-47E9-B55D-9376808C8AAF}"/>
                </a:ext>
              </a:extLst>
            </p:cNvPr>
            <p:cNvSpPr>
              <a:spLocks/>
            </p:cNvSpPr>
            <p:nvPr/>
          </p:nvSpPr>
          <p:spPr bwMode="auto">
            <a:xfrm>
              <a:off x="7912446" y="9231922"/>
              <a:ext cx="1070039" cy="950237"/>
            </a:xfrm>
            <a:custGeom>
              <a:avLst/>
              <a:gdLst>
                <a:gd name="connsiteX0" fmla="*/ 1070039 w 1070039"/>
                <a:gd name="connsiteY0" fmla="*/ 0 h 950237"/>
                <a:gd name="connsiteX1" fmla="*/ 1070039 w 1070039"/>
                <a:gd name="connsiteY1" fmla="*/ 950237 h 950237"/>
                <a:gd name="connsiteX2" fmla="*/ 0 w 1070039"/>
                <a:gd name="connsiteY2" fmla="*/ 950237 h 950237"/>
              </a:gdLst>
              <a:ahLst/>
              <a:cxnLst>
                <a:cxn ang="0">
                  <a:pos x="connsiteX0" y="connsiteY0"/>
                </a:cxn>
                <a:cxn ang="0">
                  <a:pos x="connsiteX1" y="connsiteY1"/>
                </a:cxn>
                <a:cxn ang="0">
                  <a:pos x="connsiteX2" y="connsiteY2"/>
                </a:cxn>
              </a:cxnLst>
              <a:rect l="l" t="t" r="r" b="b"/>
              <a:pathLst>
                <a:path w="1070039" h="950237">
                  <a:moveTo>
                    <a:pt x="1070039" y="0"/>
                  </a:moveTo>
                  <a:lnTo>
                    <a:pt x="1070039" y="950237"/>
                  </a:lnTo>
                  <a:lnTo>
                    <a:pt x="0" y="950237"/>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Shape 7">
              <a:extLst>
                <a:ext uri="{FF2B5EF4-FFF2-40B4-BE49-F238E27FC236}">
                  <a16:creationId xmlns:a16="http://schemas.microsoft.com/office/drawing/2014/main" id="{209053C6-F1F6-4180-B21D-C5402D2D47A4}"/>
                </a:ext>
              </a:extLst>
            </p:cNvPr>
            <p:cNvSpPr>
              <a:spLocks/>
            </p:cNvSpPr>
            <p:nvPr/>
          </p:nvSpPr>
          <p:spPr bwMode="auto">
            <a:xfrm>
              <a:off x="6990649" y="8405934"/>
              <a:ext cx="1991837" cy="1776225"/>
            </a:xfrm>
            <a:custGeom>
              <a:avLst/>
              <a:gdLst>
                <a:gd name="connsiteX0" fmla="*/ 1991837 w 1991837"/>
                <a:gd name="connsiteY0" fmla="*/ 0 h 1776225"/>
                <a:gd name="connsiteX1" fmla="*/ 1991837 w 1991837"/>
                <a:gd name="connsiteY1" fmla="*/ 238843 h 1776225"/>
                <a:gd name="connsiteX2" fmla="*/ 1991837 w 1991837"/>
                <a:gd name="connsiteY2" fmla="*/ 829191 h 1776225"/>
                <a:gd name="connsiteX3" fmla="*/ 925407 w 1991837"/>
                <a:gd name="connsiteY3" fmla="*/ 1776225 h 1776225"/>
                <a:gd name="connsiteX4" fmla="*/ 0 w 1991837"/>
                <a:gd name="connsiteY4" fmla="*/ 1776225 h 177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7" h="1776225">
                  <a:moveTo>
                    <a:pt x="1991837" y="0"/>
                  </a:moveTo>
                  <a:lnTo>
                    <a:pt x="1991837" y="238843"/>
                  </a:lnTo>
                  <a:lnTo>
                    <a:pt x="1991837" y="829191"/>
                  </a:lnTo>
                  <a:lnTo>
                    <a:pt x="925407" y="1776225"/>
                  </a:lnTo>
                  <a:lnTo>
                    <a:pt x="0" y="177622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2" name="Freeform: Shape 11">
              <a:extLst>
                <a:ext uri="{FF2B5EF4-FFF2-40B4-BE49-F238E27FC236}">
                  <a16:creationId xmlns:a16="http://schemas.microsoft.com/office/drawing/2014/main" id="{70456D24-F7F6-47B0-8779-2DB8A2E5BA21}"/>
                </a:ext>
              </a:extLst>
            </p:cNvPr>
            <p:cNvSpPr>
              <a:spLocks/>
            </p:cNvSpPr>
            <p:nvPr/>
          </p:nvSpPr>
          <p:spPr bwMode="auto">
            <a:xfrm rot="10800000" flipH="1">
              <a:off x="-1098104" y="1611356"/>
              <a:ext cx="2340810" cy="2109435"/>
            </a:xfrm>
            <a:custGeom>
              <a:avLst/>
              <a:gdLst>
                <a:gd name="connsiteX0" fmla="*/ 2307676 w 2462115"/>
                <a:gd name="connsiteY0" fmla="*/ 2684454 h 2685160"/>
                <a:gd name="connsiteX1" fmla="*/ 2409112 w 2462115"/>
                <a:gd name="connsiteY1" fmla="*/ 2403672 h 2685160"/>
                <a:gd name="connsiteX2" fmla="*/ 5438 w 2462115"/>
                <a:gd name="connsiteY2" fmla="*/ 5426 h 2685160"/>
                <a:gd name="connsiteX3" fmla="*/ 0 w 2462115"/>
                <a:gd name="connsiteY3" fmla="*/ 0 h 2685160"/>
                <a:gd name="connsiteX4" fmla="*/ 0 w 2462115"/>
                <a:gd name="connsiteY4" fmla="*/ 454256 h 2685160"/>
                <a:gd name="connsiteX5" fmla="*/ 5467 w 2462115"/>
                <a:gd name="connsiteY5" fmla="*/ 469395 h 2685160"/>
                <a:gd name="connsiteX6" fmla="*/ 35142 w 2462115"/>
                <a:gd name="connsiteY6" fmla="*/ 506832 h 2685160"/>
                <a:gd name="connsiteX7" fmla="*/ 2135192 w 2462115"/>
                <a:gd name="connsiteY7" fmla="*/ 2594263 h 2685160"/>
                <a:gd name="connsiteX8" fmla="*/ 2180846 w 2462115"/>
                <a:gd name="connsiteY8" fmla="*/ 2639642 h 2685160"/>
                <a:gd name="connsiteX9" fmla="*/ 2307676 w 2462115"/>
                <a:gd name="connsiteY9" fmla="*/ 2684454 h 26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2115" h="2685160">
                  <a:moveTo>
                    <a:pt x="2307676" y="2684454"/>
                  </a:moveTo>
                  <a:cubicBezTo>
                    <a:pt x="2431368" y="2672542"/>
                    <a:pt x="2525528" y="2512581"/>
                    <a:pt x="2409112" y="2403672"/>
                  </a:cubicBezTo>
                  <a:cubicBezTo>
                    <a:pt x="443168" y="442167"/>
                    <a:pt x="74554" y="74385"/>
                    <a:pt x="5438" y="5426"/>
                  </a:cubicBezTo>
                  <a:lnTo>
                    <a:pt x="0" y="0"/>
                  </a:lnTo>
                  <a:lnTo>
                    <a:pt x="0" y="454256"/>
                  </a:lnTo>
                  <a:lnTo>
                    <a:pt x="5467" y="469395"/>
                  </a:lnTo>
                  <a:cubicBezTo>
                    <a:pt x="12315" y="484143"/>
                    <a:pt x="21446" y="497756"/>
                    <a:pt x="35142" y="506832"/>
                  </a:cubicBezTo>
                  <a:cubicBezTo>
                    <a:pt x="2135192" y="2594263"/>
                    <a:pt x="2135192" y="2594263"/>
                    <a:pt x="2135192" y="2594263"/>
                  </a:cubicBezTo>
                  <a:cubicBezTo>
                    <a:pt x="2153454" y="2612415"/>
                    <a:pt x="2162584" y="2630566"/>
                    <a:pt x="2180846" y="2639642"/>
                  </a:cubicBezTo>
                  <a:cubicBezTo>
                    <a:pt x="2221934" y="2675946"/>
                    <a:pt x="2266446" y="2688425"/>
                    <a:pt x="2307676" y="2684454"/>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pic>
        <p:nvPicPr>
          <p:cNvPr id="17" name="Картина 1">
            <a:extLst>
              <a:ext uri="{FF2B5EF4-FFF2-40B4-BE49-F238E27FC236}">
                <a16:creationId xmlns:a16="http://schemas.microsoft.com/office/drawing/2014/main" id="{655C8CBD-9C36-4439-906C-40190F3CA11D}"/>
              </a:ext>
            </a:extLst>
          </p:cNvPr>
          <p:cNvPicPr/>
          <p:nvPr/>
        </p:nvPicPr>
        <p:blipFill>
          <a:blip r:embed="rId4">
            <a:extLst>
              <a:ext uri="{28A0092B-C50C-407E-A947-70E740481C1C}">
                <a14:useLocalDpi xmlns:a14="http://schemas.microsoft.com/office/drawing/2010/main" val="0"/>
              </a:ext>
            </a:extLst>
          </a:blip>
          <a:stretch>
            <a:fillRect/>
          </a:stretch>
        </p:blipFill>
        <p:spPr>
          <a:xfrm>
            <a:off x="48001" y="19814"/>
            <a:ext cx="927506" cy="714383"/>
          </a:xfrm>
          <a:prstGeom prst="rect">
            <a:avLst/>
          </a:prstGeom>
        </p:spPr>
      </p:pic>
      <p:pic>
        <p:nvPicPr>
          <p:cNvPr id="19" name="Picture 18">
            <a:extLst>
              <a:ext uri="{FF2B5EF4-FFF2-40B4-BE49-F238E27FC236}">
                <a16:creationId xmlns:a16="http://schemas.microsoft.com/office/drawing/2014/main" id="{33691433-C6C3-41F0-88DD-4DA1014C183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216218" y="275471"/>
            <a:ext cx="1562100" cy="674977"/>
          </a:xfrm>
          <a:prstGeom prst="rect">
            <a:avLst/>
          </a:prstGeom>
        </p:spPr>
      </p:pic>
      <p:sp>
        <p:nvSpPr>
          <p:cNvPr id="23" name="Content Placeholder 22">
            <a:extLst>
              <a:ext uri="{FF2B5EF4-FFF2-40B4-BE49-F238E27FC236}">
                <a16:creationId xmlns:a16="http://schemas.microsoft.com/office/drawing/2014/main" id="{ABDF8458-76DB-4E9E-970F-4FCE4CAACA6C}"/>
              </a:ext>
            </a:extLst>
          </p:cNvPr>
          <p:cNvSpPr>
            <a:spLocks noGrp="1"/>
          </p:cNvSpPr>
          <p:nvPr>
            <p:ph idx="1"/>
          </p:nvPr>
        </p:nvSpPr>
        <p:spPr>
          <a:xfrm>
            <a:off x="661597" y="2095893"/>
            <a:ext cx="10515600" cy="4123931"/>
          </a:xfrm>
        </p:spPr>
        <p:txBody>
          <a:bodyPr>
            <a:normAutofit/>
          </a:bodyPr>
          <a:lstStyle/>
          <a:p>
            <a:r>
              <a:rPr lang="en-US" sz="3600" dirty="0" smtClean="0"/>
              <a:t>Why?</a:t>
            </a:r>
          </a:p>
          <a:p>
            <a:pPr lvl="1"/>
            <a:r>
              <a:rPr lang="en-US" sz="3200" dirty="0" smtClean="0"/>
              <a:t>Snowball effect</a:t>
            </a:r>
          </a:p>
          <a:p>
            <a:pPr lvl="1"/>
            <a:r>
              <a:rPr lang="en-US" sz="3200" dirty="0" smtClean="0"/>
              <a:t>Influence</a:t>
            </a:r>
          </a:p>
          <a:p>
            <a:pPr lvl="1"/>
            <a:r>
              <a:rPr lang="en-US" sz="3200" dirty="0" smtClean="0"/>
              <a:t>Easy-to-reach</a:t>
            </a:r>
          </a:p>
          <a:p>
            <a:pPr lvl="1"/>
            <a:r>
              <a:rPr lang="en-US" sz="3200" dirty="0" smtClean="0"/>
              <a:t>Importance for local economy</a:t>
            </a:r>
          </a:p>
          <a:p>
            <a:pPr lvl="1"/>
            <a:r>
              <a:rPr lang="en-US" sz="3200" dirty="0" smtClean="0"/>
              <a:t>Effective capacity to reach tourist</a:t>
            </a:r>
            <a:endParaRPr lang="en-US" sz="3200" dirty="0"/>
          </a:p>
        </p:txBody>
      </p:sp>
      <p:sp>
        <p:nvSpPr>
          <p:cNvPr id="22" name="Title 21">
            <a:extLst>
              <a:ext uri="{FF2B5EF4-FFF2-40B4-BE49-F238E27FC236}">
                <a16:creationId xmlns:a16="http://schemas.microsoft.com/office/drawing/2014/main" id="{24ACFDBA-4142-4768-B507-D38DB8C723D7}"/>
              </a:ext>
            </a:extLst>
          </p:cNvPr>
          <p:cNvSpPr>
            <a:spLocks noGrp="1"/>
          </p:cNvSpPr>
          <p:nvPr>
            <p:ph type="title"/>
          </p:nvPr>
        </p:nvSpPr>
        <p:spPr>
          <a:xfrm>
            <a:off x="661597" y="966923"/>
            <a:ext cx="10515600" cy="831619"/>
          </a:xfrm>
        </p:spPr>
        <p:txBody>
          <a:bodyPr/>
          <a:lstStyle/>
          <a:p>
            <a:r>
              <a:rPr lang="en-US" dirty="0" smtClean="0"/>
              <a:t>TARGET GROUP: TOURISTIC ACTORS</a:t>
            </a:r>
            <a:endParaRPr lang="en-US" dirty="0"/>
          </a:p>
        </p:txBody>
      </p:sp>
      <p:sp>
        <p:nvSpPr>
          <p:cNvPr id="10" name="Slide Number Placeholder 9">
            <a:extLst>
              <a:ext uri="{FF2B5EF4-FFF2-40B4-BE49-F238E27FC236}">
                <a16:creationId xmlns:a16="http://schemas.microsoft.com/office/drawing/2014/main" id="{6BA4E4FF-E16C-4522-BFE0-CC8B958F81D2}"/>
              </a:ext>
            </a:extLst>
          </p:cNvPr>
          <p:cNvSpPr>
            <a:spLocks noGrp="1"/>
          </p:cNvSpPr>
          <p:nvPr>
            <p:ph type="sldNum" sz="quarter" idx="12"/>
          </p:nvPr>
        </p:nvSpPr>
        <p:spPr/>
        <p:txBody>
          <a:bodyPr/>
          <a:lstStyle/>
          <a:p>
            <a:fld id="{6ECC2A7E-7A85-4280-98CF-32CBBFFE6A2A}" type="slidenum">
              <a:rPr lang="en-US" smtClean="0"/>
              <a:t>6</a:t>
            </a:fld>
            <a:endParaRPr lang="en-US"/>
          </a:p>
        </p:txBody>
      </p:sp>
      <p:sp>
        <p:nvSpPr>
          <p:cNvPr id="21" name="Footer Placeholder 45">
            <a:extLst>
              <a:ext uri="{FF2B5EF4-FFF2-40B4-BE49-F238E27FC236}">
                <a16:creationId xmlns:a16="http://schemas.microsoft.com/office/drawing/2014/main" id="{AD94E436-CB0C-4DEB-8E85-0777E94499D7}"/>
              </a:ext>
            </a:extLst>
          </p:cNvPr>
          <p:cNvSpPr>
            <a:spLocks noGrp="1"/>
          </p:cNvSpPr>
          <p:nvPr>
            <p:ph type="ftr" sz="quarter" idx="11"/>
          </p:nvPr>
        </p:nvSpPr>
        <p:spPr>
          <a:xfrm>
            <a:off x="-103068" y="6615040"/>
            <a:ext cx="10218076" cy="365125"/>
          </a:xfrm>
        </p:spPr>
        <p:txBody>
          <a:bodyPr/>
          <a:lstStyle/>
          <a:p>
            <a:r>
              <a:rPr lang="en-US" sz="1000" dirty="0">
                <a:ea typeface="Calibri" panose="020F0502020204030204" pitchFamily="34" charset="0"/>
                <a:cs typeface="Times New Roman" panose="02020603050405020304" pitchFamily="18" charset="0"/>
              </a:rPr>
              <a:t>SUMMER UNIVERSITY ON “INTEGRATED MANAGEMENT, SUSTAINABLE TOURISM AND PROMOTION OF BIOSPHERE RESERVES”                     Central Balkan Biosphere Reserve, Bulgaria, July 2019</a:t>
            </a:r>
            <a:endParaRPr lang="en-US" sz="1600" dirty="0">
              <a:ea typeface="Calibri" panose="020F0502020204030204" pitchFamily="34" charset="0"/>
              <a:cs typeface="Times New Roman" panose="02020603050405020304" pitchFamily="18" charset="0"/>
            </a:endParaRPr>
          </a:p>
          <a:p>
            <a:endParaRPr lang="en-US" sz="1000" dirty="0"/>
          </a:p>
        </p:txBody>
      </p:sp>
    </p:spTree>
    <p:extLst>
      <p:ext uri="{BB962C8B-B14F-4D97-AF65-F5344CB8AC3E}">
        <p14:creationId xmlns:p14="http://schemas.microsoft.com/office/powerpoint/2010/main" val="4220555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19">
            <a:extLst>
              <a:ext uri="{FF2B5EF4-FFF2-40B4-BE49-F238E27FC236}">
                <a16:creationId xmlns:a16="http://schemas.microsoft.com/office/drawing/2014/main" id="{0B3CCBC0-5DA9-45D3-B791-2C0EC360662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788677" y="140237"/>
            <a:ext cx="1879178" cy="854599"/>
          </a:xfrm>
          <a:prstGeom prst="rect">
            <a:avLst/>
          </a:prstGeom>
        </p:spPr>
      </p:pic>
      <p:pic>
        <p:nvPicPr>
          <p:cNvPr id="18" name="Picture 17" descr="C:\Users\tomovak\AppData\Local\Microsoft\Windows\INetCache\Content.MSO\4E260FC8.tmp">
            <a:extLst>
              <a:ext uri="{FF2B5EF4-FFF2-40B4-BE49-F238E27FC236}">
                <a16:creationId xmlns:a16="http://schemas.microsoft.com/office/drawing/2014/main" id="{3F3A78CE-7D12-4744-B74D-E14F6F1081E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78624" y="319860"/>
            <a:ext cx="2365375" cy="828675"/>
          </a:xfrm>
          <a:prstGeom prst="rect">
            <a:avLst/>
          </a:prstGeom>
          <a:noFill/>
          <a:ln>
            <a:noFill/>
          </a:ln>
        </p:spPr>
      </p:pic>
      <p:grpSp>
        <p:nvGrpSpPr>
          <p:cNvPr id="4" name="Group 3">
            <a:extLst>
              <a:ext uri="{FF2B5EF4-FFF2-40B4-BE49-F238E27FC236}">
                <a16:creationId xmlns:a16="http://schemas.microsoft.com/office/drawing/2014/main" id="{EF4E0ED2-11B6-4785-A72B-1DA7DE7D22A6}"/>
              </a:ext>
              <a:ext uri="{C183D7F6-B498-43B3-948B-1728B52AA6E4}">
                <adec:decorative xmlns="" xmlns:adec="http://schemas.microsoft.com/office/drawing/2017/decorative" val="1"/>
              </a:ext>
            </a:extLst>
          </p:cNvPr>
          <p:cNvGrpSpPr>
            <a:grpSpLocks/>
          </p:cNvGrpSpPr>
          <p:nvPr/>
        </p:nvGrpSpPr>
        <p:grpSpPr>
          <a:xfrm>
            <a:off x="-21984" y="0"/>
            <a:ext cx="12213985" cy="6858000"/>
            <a:chOff x="-1098104" y="1611356"/>
            <a:chExt cx="10080590" cy="8570803"/>
          </a:xfrm>
        </p:grpSpPr>
        <p:sp>
          <p:nvSpPr>
            <p:cNvPr id="5" name="Freeform 6">
              <a:extLst>
                <a:ext uri="{FF2B5EF4-FFF2-40B4-BE49-F238E27FC236}">
                  <a16:creationId xmlns:a16="http://schemas.microsoft.com/office/drawing/2014/main" id="{B47B773A-E5BB-4687-BAE2-B4267858DB0E}"/>
                </a:ext>
              </a:extLst>
            </p:cNvPr>
            <p:cNvSpPr>
              <a:spLocks/>
            </p:cNvSpPr>
            <p:nvPr/>
          </p:nvSpPr>
          <p:spPr bwMode="auto">
            <a:xfrm>
              <a:off x="-1079960" y="1611356"/>
              <a:ext cx="10062445" cy="2382752"/>
            </a:xfrm>
            <a:custGeom>
              <a:avLst/>
              <a:gdLst>
                <a:gd name="T0" fmla="*/ 0 w 872"/>
                <a:gd name="T1" fmla="*/ 0 h 453"/>
                <a:gd name="T2" fmla="*/ 0 w 872"/>
                <a:gd name="T3" fmla="*/ 453 h 453"/>
                <a:gd name="T4" fmla="*/ 87 w 872"/>
                <a:gd name="T5" fmla="*/ 310 h 453"/>
                <a:gd name="T6" fmla="*/ 108 w 872"/>
                <a:gd name="T7" fmla="*/ 284 h 453"/>
                <a:gd name="T8" fmla="*/ 133 w 872"/>
                <a:gd name="T9" fmla="*/ 258 h 453"/>
                <a:gd name="T10" fmla="*/ 581 w 872"/>
                <a:gd name="T11" fmla="*/ 72 h 453"/>
                <a:gd name="T12" fmla="*/ 872 w 872"/>
                <a:gd name="T13" fmla="*/ 72 h 453"/>
                <a:gd name="T14" fmla="*/ 872 w 872"/>
                <a:gd name="T15" fmla="*/ 0 h 453"/>
                <a:gd name="T16" fmla="*/ 0 w 872"/>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2" h="453">
                  <a:moveTo>
                    <a:pt x="0" y="0"/>
                  </a:moveTo>
                  <a:cubicBezTo>
                    <a:pt x="0" y="453"/>
                    <a:pt x="0" y="453"/>
                    <a:pt x="0" y="453"/>
                  </a:cubicBezTo>
                  <a:cubicBezTo>
                    <a:pt x="23" y="401"/>
                    <a:pt x="52" y="353"/>
                    <a:pt x="87" y="310"/>
                  </a:cubicBezTo>
                  <a:cubicBezTo>
                    <a:pt x="94" y="301"/>
                    <a:pt x="101" y="293"/>
                    <a:pt x="108" y="284"/>
                  </a:cubicBezTo>
                  <a:cubicBezTo>
                    <a:pt x="116" y="275"/>
                    <a:pt x="125" y="266"/>
                    <a:pt x="133" y="258"/>
                  </a:cubicBezTo>
                  <a:cubicBezTo>
                    <a:pt x="248" y="143"/>
                    <a:pt x="406" y="72"/>
                    <a:pt x="581" y="72"/>
                  </a:cubicBezTo>
                  <a:cubicBezTo>
                    <a:pt x="872" y="72"/>
                    <a:pt x="872" y="72"/>
                    <a:pt x="872" y="72"/>
                  </a:cubicBezTo>
                  <a:cubicBezTo>
                    <a:pt x="872" y="0"/>
                    <a:pt x="872" y="0"/>
                    <a:pt x="872" y="0"/>
                  </a:cubicBezTo>
                  <a:lnTo>
                    <a:pt x="0" y="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Shape 5">
              <a:extLst>
                <a:ext uri="{FF2B5EF4-FFF2-40B4-BE49-F238E27FC236}">
                  <a16:creationId xmlns:a16="http://schemas.microsoft.com/office/drawing/2014/main" id="{763B60B8-66E8-4AE1-B4E0-5BB6D2C503F1}"/>
                </a:ext>
              </a:extLst>
            </p:cNvPr>
            <p:cNvSpPr>
              <a:spLocks/>
            </p:cNvSpPr>
            <p:nvPr/>
          </p:nvSpPr>
          <p:spPr bwMode="auto">
            <a:xfrm rot="10800000" flipH="1">
              <a:off x="-1079960" y="1628672"/>
              <a:ext cx="1926754" cy="1768820"/>
            </a:xfrm>
            <a:custGeom>
              <a:avLst/>
              <a:gdLst>
                <a:gd name="connsiteX0" fmla="*/ 1628881 w 1738276"/>
                <a:gd name="connsiteY0" fmla="*/ 1895780 h 1896280"/>
                <a:gd name="connsiteX1" fmla="*/ 1700732 w 1738276"/>
                <a:gd name="connsiteY1" fmla="*/ 1696892 h 1896280"/>
                <a:gd name="connsiteX2" fmla="*/ 13603 w 1738276"/>
                <a:gd name="connsiteY2" fmla="*/ 13572 h 1896280"/>
                <a:gd name="connsiteX3" fmla="*/ 0 w 1738276"/>
                <a:gd name="connsiteY3" fmla="*/ 0 h 1896280"/>
                <a:gd name="connsiteX4" fmla="*/ 0 w 1738276"/>
                <a:gd name="connsiteY4" fmla="*/ 329116 h 1896280"/>
                <a:gd name="connsiteX5" fmla="*/ 19162 w 1738276"/>
                <a:gd name="connsiteY5" fmla="*/ 353290 h 1896280"/>
                <a:gd name="connsiteX6" fmla="*/ 1506705 w 1738276"/>
                <a:gd name="connsiteY6" fmla="*/ 1831895 h 1896280"/>
                <a:gd name="connsiteX7" fmla="*/ 1539043 w 1738276"/>
                <a:gd name="connsiteY7" fmla="*/ 1864038 h 1896280"/>
                <a:gd name="connsiteX8" fmla="*/ 1628881 w 1738276"/>
                <a:gd name="connsiteY8" fmla="*/ 1895780 h 189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276" h="1896280">
                  <a:moveTo>
                    <a:pt x="1628881" y="1895780"/>
                  </a:moveTo>
                  <a:cubicBezTo>
                    <a:pt x="1716497" y="1887343"/>
                    <a:pt x="1783194" y="1774036"/>
                    <a:pt x="1700732" y="1696892"/>
                  </a:cubicBezTo>
                  <a:cubicBezTo>
                    <a:pt x="415301" y="414363"/>
                    <a:pt x="93943" y="93731"/>
                    <a:pt x="13603" y="13572"/>
                  </a:cubicBezTo>
                  <a:lnTo>
                    <a:pt x="0" y="0"/>
                  </a:lnTo>
                  <a:lnTo>
                    <a:pt x="0" y="329116"/>
                  </a:lnTo>
                  <a:lnTo>
                    <a:pt x="19162" y="353290"/>
                  </a:lnTo>
                  <a:cubicBezTo>
                    <a:pt x="1506705" y="1831895"/>
                    <a:pt x="1506705" y="1831895"/>
                    <a:pt x="1506705" y="1831895"/>
                  </a:cubicBezTo>
                  <a:cubicBezTo>
                    <a:pt x="1519640" y="1844752"/>
                    <a:pt x="1526108" y="1857610"/>
                    <a:pt x="1539043" y="1864038"/>
                  </a:cubicBezTo>
                  <a:cubicBezTo>
                    <a:pt x="1568147" y="1889753"/>
                    <a:pt x="1599676" y="1898593"/>
                    <a:pt x="1628881" y="1895780"/>
                  </a:cubicBez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7" name="Freeform: Shape 6">
              <a:extLst>
                <a:ext uri="{FF2B5EF4-FFF2-40B4-BE49-F238E27FC236}">
                  <a16:creationId xmlns:a16="http://schemas.microsoft.com/office/drawing/2014/main" id="{F9D718FC-15FE-47E9-B55D-9376808C8AAF}"/>
                </a:ext>
              </a:extLst>
            </p:cNvPr>
            <p:cNvSpPr>
              <a:spLocks/>
            </p:cNvSpPr>
            <p:nvPr/>
          </p:nvSpPr>
          <p:spPr bwMode="auto">
            <a:xfrm>
              <a:off x="7912446" y="9231922"/>
              <a:ext cx="1070039" cy="950237"/>
            </a:xfrm>
            <a:custGeom>
              <a:avLst/>
              <a:gdLst>
                <a:gd name="connsiteX0" fmla="*/ 1070039 w 1070039"/>
                <a:gd name="connsiteY0" fmla="*/ 0 h 950237"/>
                <a:gd name="connsiteX1" fmla="*/ 1070039 w 1070039"/>
                <a:gd name="connsiteY1" fmla="*/ 950237 h 950237"/>
                <a:gd name="connsiteX2" fmla="*/ 0 w 1070039"/>
                <a:gd name="connsiteY2" fmla="*/ 950237 h 950237"/>
              </a:gdLst>
              <a:ahLst/>
              <a:cxnLst>
                <a:cxn ang="0">
                  <a:pos x="connsiteX0" y="connsiteY0"/>
                </a:cxn>
                <a:cxn ang="0">
                  <a:pos x="connsiteX1" y="connsiteY1"/>
                </a:cxn>
                <a:cxn ang="0">
                  <a:pos x="connsiteX2" y="connsiteY2"/>
                </a:cxn>
              </a:cxnLst>
              <a:rect l="l" t="t" r="r" b="b"/>
              <a:pathLst>
                <a:path w="1070039" h="950237">
                  <a:moveTo>
                    <a:pt x="1070039" y="0"/>
                  </a:moveTo>
                  <a:lnTo>
                    <a:pt x="1070039" y="950237"/>
                  </a:lnTo>
                  <a:lnTo>
                    <a:pt x="0" y="950237"/>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Shape 7">
              <a:extLst>
                <a:ext uri="{FF2B5EF4-FFF2-40B4-BE49-F238E27FC236}">
                  <a16:creationId xmlns:a16="http://schemas.microsoft.com/office/drawing/2014/main" id="{209053C6-F1F6-4180-B21D-C5402D2D47A4}"/>
                </a:ext>
              </a:extLst>
            </p:cNvPr>
            <p:cNvSpPr>
              <a:spLocks/>
            </p:cNvSpPr>
            <p:nvPr/>
          </p:nvSpPr>
          <p:spPr bwMode="auto">
            <a:xfrm>
              <a:off x="6990649" y="8405934"/>
              <a:ext cx="1991837" cy="1776225"/>
            </a:xfrm>
            <a:custGeom>
              <a:avLst/>
              <a:gdLst>
                <a:gd name="connsiteX0" fmla="*/ 1991837 w 1991837"/>
                <a:gd name="connsiteY0" fmla="*/ 0 h 1776225"/>
                <a:gd name="connsiteX1" fmla="*/ 1991837 w 1991837"/>
                <a:gd name="connsiteY1" fmla="*/ 238843 h 1776225"/>
                <a:gd name="connsiteX2" fmla="*/ 1991837 w 1991837"/>
                <a:gd name="connsiteY2" fmla="*/ 829191 h 1776225"/>
                <a:gd name="connsiteX3" fmla="*/ 925407 w 1991837"/>
                <a:gd name="connsiteY3" fmla="*/ 1776225 h 1776225"/>
                <a:gd name="connsiteX4" fmla="*/ 0 w 1991837"/>
                <a:gd name="connsiteY4" fmla="*/ 1776225 h 177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7" h="1776225">
                  <a:moveTo>
                    <a:pt x="1991837" y="0"/>
                  </a:moveTo>
                  <a:lnTo>
                    <a:pt x="1991837" y="238843"/>
                  </a:lnTo>
                  <a:lnTo>
                    <a:pt x="1991837" y="829191"/>
                  </a:lnTo>
                  <a:lnTo>
                    <a:pt x="925407" y="1776225"/>
                  </a:lnTo>
                  <a:lnTo>
                    <a:pt x="0" y="177622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2" name="Freeform: Shape 11">
              <a:extLst>
                <a:ext uri="{FF2B5EF4-FFF2-40B4-BE49-F238E27FC236}">
                  <a16:creationId xmlns:a16="http://schemas.microsoft.com/office/drawing/2014/main" id="{70456D24-F7F6-47B0-8779-2DB8A2E5BA21}"/>
                </a:ext>
              </a:extLst>
            </p:cNvPr>
            <p:cNvSpPr>
              <a:spLocks/>
            </p:cNvSpPr>
            <p:nvPr/>
          </p:nvSpPr>
          <p:spPr bwMode="auto">
            <a:xfrm rot="10800000" flipH="1">
              <a:off x="-1098104" y="1611356"/>
              <a:ext cx="2340810" cy="2109435"/>
            </a:xfrm>
            <a:custGeom>
              <a:avLst/>
              <a:gdLst>
                <a:gd name="connsiteX0" fmla="*/ 2307676 w 2462115"/>
                <a:gd name="connsiteY0" fmla="*/ 2684454 h 2685160"/>
                <a:gd name="connsiteX1" fmla="*/ 2409112 w 2462115"/>
                <a:gd name="connsiteY1" fmla="*/ 2403672 h 2685160"/>
                <a:gd name="connsiteX2" fmla="*/ 5438 w 2462115"/>
                <a:gd name="connsiteY2" fmla="*/ 5426 h 2685160"/>
                <a:gd name="connsiteX3" fmla="*/ 0 w 2462115"/>
                <a:gd name="connsiteY3" fmla="*/ 0 h 2685160"/>
                <a:gd name="connsiteX4" fmla="*/ 0 w 2462115"/>
                <a:gd name="connsiteY4" fmla="*/ 454256 h 2685160"/>
                <a:gd name="connsiteX5" fmla="*/ 5467 w 2462115"/>
                <a:gd name="connsiteY5" fmla="*/ 469395 h 2685160"/>
                <a:gd name="connsiteX6" fmla="*/ 35142 w 2462115"/>
                <a:gd name="connsiteY6" fmla="*/ 506832 h 2685160"/>
                <a:gd name="connsiteX7" fmla="*/ 2135192 w 2462115"/>
                <a:gd name="connsiteY7" fmla="*/ 2594263 h 2685160"/>
                <a:gd name="connsiteX8" fmla="*/ 2180846 w 2462115"/>
                <a:gd name="connsiteY8" fmla="*/ 2639642 h 2685160"/>
                <a:gd name="connsiteX9" fmla="*/ 2307676 w 2462115"/>
                <a:gd name="connsiteY9" fmla="*/ 2684454 h 26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2115" h="2685160">
                  <a:moveTo>
                    <a:pt x="2307676" y="2684454"/>
                  </a:moveTo>
                  <a:cubicBezTo>
                    <a:pt x="2431368" y="2672542"/>
                    <a:pt x="2525528" y="2512581"/>
                    <a:pt x="2409112" y="2403672"/>
                  </a:cubicBezTo>
                  <a:cubicBezTo>
                    <a:pt x="443168" y="442167"/>
                    <a:pt x="74554" y="74385"/>
                    <a:pt x="5438" y="5426"/>
                  </a:cubicBezTo>
                  <a:lnTo>
                    <a:pt x="0" y="0"/>
                  </a:lnTo>
                  <a:lnTo>
                    <a:pt x="0" y="454256"/>
                  </a:lnTo>
                  <a:lnTo>
                    <a:pt x="5467" y="469395"/>
                  </a:lnTo>
                  <a:cubicBezTo>
                    <a:pt x="12315" y="484143"/>
                    <a:pt x="21446" y="497756"/>
                    <a:pt x="35142" y="506832"/>
                  </a:cubicBezTo>
                  <a:cubicBezTo>
                    <a:pt x="2135192" y="2594263"/>
                    <a:pt x="2135192" y="2594263"/>
                    <a:pt x="2135192" y="2594263"/>
                  </a:cubicBezTo>
                  <a:cubicBezTo>
                    <a:pt x="2153454" y="2612415"/>
                    <a:pt x="2162584" y="2630566"/>
                    <a:pt x="2180846" y="2639642"/>
                  </a:cubicBezTo>
                  <a:cubicBezTo>
                    <a:pt x="2221934" y="2675946"/>
                    <a:pt x="2266446" y="2688425"/>
                    <a:pt x="2307676" y="2684454"/>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pic>
        <p:nvPicPr>
          <p:cNvPr id="17" name="Картина 1">
            <a:extLst>
              <a:ext uri="{FF2B5EF4-FFF2-40B4-BE49-F238E27FC236}">
                <a16:creationId xmlns:a16="http://schemas.microsoft.com/office/drawing/2014/main" id="{655C8CBD-9C36-4439-906C-40190F3CA11D}"/>
              </a:ext>
            </a:extLst>
          </p:cNvPr>
          <p:cNvPicPr/>
          <p:nvPr/>
        </p:nvPicPr>
        <p:blipFill>
          <a:blip r:embed="rId4">
            <a:extLst>
              <a:ext uri="{28A0092B-C50C-407E-A947-70E740481C1C}">
                <a14:useLocalDpi xmlns:a14="http://schemas.microsoft.com/office/drawing/2010/main" val="0"/>
              </a:ext>
            </a:extLst>
          </a:blip>
          <a:stretch>
            <a:fillRect/>
          </a:stretch>
        </p:blipFill>
        <p:spPr>
          <a:xfrm>
            <a:off x="48001" y="19814"/>
            <a:ext cx="927506" cy="714383"/>
          </a:xfrm>
          <a:prstGeom prst="rect">
            <a:avLst/>
          </a:prstGeom>
        </p:spPr>
      </p:pic>
      <p:pic>
        <p:nvPicPr>
          <p:cNvPr id="19" name="Picture 18">
            <a:extLst>
              <a:ext uri="{FF2B5EF4-FFF2-40B4-BE49-F238E27FC236}">
                <a16:creationId xmlns:a16="http://schemas.microsoft.com/office/drawing/2014/main" id="{33691433-C6C3-41F0-88DD-4DA1014C183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216218" y="275471"/>
            <a:ext cx="1562100" cy="674977"/>
          </a:xfrm>
          <a:prstGeom prst="rect">
            <a:avLst/>
          </a:prstGeom>
        </p:spPr>
      </p:pic>
      <p:sp>
        <p:nvSpPr>
          <p:cNvPr id="23" name="Content Placeholder 22">
            <a:extLst>
              <a:ext uri="{FF2B5EF4-FFF2-40B4-BE49-F238E27FC236}">
                <a16:creationId xmlns:a16="http://schemas.microsoft.com/office/drawing/2014/main" id="{ABDF8458-76DB-4E9E-970F-4FCE4CAACA6C}"/>
              </a:ext>
            </a:extLst>
          </p:cNvPr>
          <p:cNvSpPr>
            <a:spLocks noGrp="1"/>
          </p:cNvSpPr>
          <p:nvPr>
            <p:ph idx="1"/>
          </p:nvPr>
        </p:nvSpPr>
        <p:spPr>
          <a:xfrm>
            <a:off x="661597" y="2095893"/>
            <a:ext cx="10515600" cy="4123931"/>
          </a:xfrm>
        </p:spPr>
        <p:txBody>
          <a:bodyPr/>
          <a:lstStyle/>
          <a:p>
            <a:r>
              <a:rPr lang="en-US" dirty="0"/>
              <a:t>The project aims </a:t>
            </a:r>
            <a:r>
              <a:rPr lang="en-US" b="1" dirty="0"/>
              <a:t>to increase the awareness about the BR’s trough education/training of the touristic actors</a:t>
            </a:r>
            <a:r>
              <a:rPr lang="en-US" dirty="0"/>
              <a:t> in relation with the values/opportunities that this kind of areas represents. </a:t>
            </a:r>
            <a:endParaRPr lang="bg-BG" dirty="0"/>
          </a:p>
          <a:p>
            <a:r>
              <a:rPr lang="en-US" dirty="0"/>
              <a:t>It’s a common reality that </a:t>
            </a:r>
            <a:r>
              <a:rPr lang="en-US" b="1" dirty="0"/>
              <a:t>work in cooperation</a:t>
            </a:r>
            <a:r>
              <a:rPr lang="en-US" dirty="0"/>
              <a:t> offers the possibility to develop a different dimension to the actions involved in one communication program. In this case, we </a:t>
            </a:r>
            <a:r>
              <a:rPr lang="en-US" b="1" dirty="0"/>
              <a:t>can achieve effectiveness</a:t>
            </a:r>
            <a:r>
              <a:rPr lang="en-US" dirty="0"/>
              <a:t>, optimization </a:t>
            </a:r>
            <a:r>
              <a:rPr lang="en-US" b="1" dirty="0"/>
              <a:t>and efficiency</a:t>
            </a:r>
            <a:r>
              <a:rPr lang="en-US" dirty="0"/>
              <a:t> with the message we are going to transmit to arrive to more people that if we work alone.</a:t>
            </a:r>
            <a:endParaRPr lang="bg-BG" dirty="0"/>
          </a:p>
          <a:p>
            <a:endParaRPr lang="en-US" dirty="0"/>
          </a:p>
        </p:txBody>
      </p:sp>
      <p:sp>
        <p:nvSpPr>
          <p:cNvPr id="22" name="Title 21">
            <a:extLst>
              <a:ext uri="{FF2B5EF4-FFF2-40B4-BE49-F238E27FC236}">
                <a16:creationId xmlns:a16="http://schemas.microsoft.com/office/drawing/2014/main" id="{24ACFDBA-4142-4768-B507-D38DB8C723D7}"/>
              </a:ext>
            </a:extLst>
          </p:cNvPr>
          <p:cNvSpPr>
            <a:spLocks noGrp="1"/>
          </p:cNvSpPr>
          <p:nvPr>
            <p:ph type="title"/>
          </p:nvPr>
        </p:nvSpPr>
        <p:spPr>
          <a:xfrm>
            <a:off x="661597" y="966923"/>
            <a:ext cx="10515600" cy="831619"/>
          </a:xfrm>
        </p:spPr>
        <p:txBody>
          <a:bodyPr/>
          <a:lstStyle/>
          <a:p>
            <a:r>
              <a:rPr lang="en-US" dirty="0" smtClean="0"/>
              <a:t>Goals of the Projects</a:t>
            </a:r>
            <a:endParaRPr lang="en-US" dirty="0"/>
          </a:p>
        </p:txBody>
      </p:sp>
      <p:sp>
        <p:nvSpPr>
          <p:cNvPr id="10" name="Slide Number Placeholder 9">
            <a:extLst>
              <a:ext uri="{FF2B5EF4-FFF2-40B4-BE49-F238E27FC236}">
                <a16:creationId xmlns:a16="http://schemas.microsoft.com/office/drawing/2014/main" id="{6BA4E4FF-E16C-4522-BFE0-CC8B958F81D2}"/>
              </a:ext>
            </a:extLst>
          </p:cNvPr>
          <p:cNvSpPr>
            <a:spLocks noGrp="1"/>
          </p:cNvSpPr>
          <p:nvPr>
            <p:ph type="sldNum" sz="quarter" idx="12"/>
          </p:nvPr>
        </p:nvSpPr>
        <p:spPr/>
        <p:txBody>
          <a:bodyPr/>
          <a:lstStyle/>
          <a:p>
            <a:fld id="{6ECC2A7E-7A85-4280-98CF-32CBBFFE6A2A}" type="slidenum">
              <a:rPr lang="en-US" smtClean="0"/>
              <a:t>7</a:t>
            </a:fld>
            <a:endParaRPr lang="en-US"/>
          </a:p>
        </p:txBody>
      </p:sp>
      <p:sp>
        <p:nvSpPr>
          <p:cNvPr id="21" name="Footer Placeholder 45">
            <a:extLst>
              <a:ext uri="{FF2B5EF4-FFF2-40B4-BE49-F238E27FC236}">
                <a16:creationId xmlns:a16="http://schemas.microsoft.com/office/drawing/2014/main" id="{AD94E436-CB0C-4DEB-8E85-0777E94499D7}"/>
              </a:ext>
            </a:extLst>
          </p:cNvPr>
          <p:cNvSpPr>
            <a:spLocks noGrp="1"/>
          </p:cNvSpPr>
          <p:nvPr>
            <p:ph type="ftr" sz="quarter" idx="11"/>
          </p:nvPr>
        </p:nvSpPr>
        <p:spPr>
          <a:xfrm>
            <a:off x="-103068" y="6615040"/>
            <a:ext cx="10218076" cy="365125"/>
          </a:xfrm>
        </p:spPr>
        <p:txBody>
          <a:bodyPr/>
          <a:lstStyle/>
          <a:p>
            <a:r>
              <a:rPr lang="en-US" sz="1000" dirty="0">
                <a:ea typeface="Calibri" panose="020F0502020204030204" pitchFamily="34" charset="0"/>
                <a:cs typeface="Times New Roman" panose="02020603050405020304" pitchFamily="18" charset="0"/>
              </a:rPr>
              <a:t>SUMMER UNIVERSITY ON “INTEGRATED MANAGEMENT, SUSTAINABLE TOURISM AND PROMOTION OF BIOSPHERE RESERVES”                     Central Balkan Biosphere Reserve, Bulgaria, July 2019</a:t>
            </a:r>
            <a:endParaRPr lang="en-US" sz="1600" dirty="0">
              <a:ea typeface="Calibri" panose="020F0502020204030204" pitchFamily="34" charset="0"/>
              <a:cs typeface="Times New Roman" panose="02020603050405020304" pitchFamily="18" charset="0"/>
            </a:endParaRPr>
          </a:p>
          <a:p>
            <a:endParaRPr lang="en-US" sz="1000" dirty="0"/>
          </a:p>
        </p:txBody>
      </p:sp>
    </p:spTree>
    <p:extLst>
      <p:ext uri="{BB962C8B-B14F-4D97-AF65-F5344CB8AC3E}">
        <p14:creationId xmlns:p14="http://schemas.microsoft.com/office/powerpoint/2010/main" val="2999972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19">
            <a:extLst>
              <a:ext uri="{FF2B5EF4-FFF2-40B4-BE49-F238E27FC236}">
                <a16:creationId xmlns:a16="http://schemas.microsoft.com/office/drawing/2014/main" id="{0B3CCBC0-5DA9-45D3-B791-2C0EC360662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788677" y="140237"/>
            <a:ext cx="1879178" cy="854599"/>
          </a:xfrm>
          <a:prstGeom prst="rect">
            <a:avLst/>
          </a:prstGeom>
        </p:spPr>
      </p:pic>
      <p:pic>
        <p:nvPicPr>
          <p:cNvPr id="18" name="Picture 17" descr="C:\Users\tomovak\AppData\Local\Microsoft\Windows\INetCache\Content.MSO\4E260FC8.tmp">
            <a:extLst>
              <a:ext uri="{FF2B5EF4-FFF2-40B4-BE49-F238E27FC236}">
                <a16:creationId xmlns:a16="http://schemas.microsoft.com/office/drawing/2014/main" id="{3F3A78CE-7D12-4744-B74D-E14F6F1081E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78624" y="319860"/>
            <a:ext cx="2365375" cy="828675"/>
          </a:xfrm>
          <a:prstGeom prst="rect">
            <a:avLst/>
          </a:prstGeom>
          <a:noFill/>
          <a:ln>
            <a:noFill/>
          </a:ln>
        </p:spPr>
      </p:pic>
      <p:grpSp>
        <p:nvGrpSpPr>
          <p:cNvPr id="4" name="Group 3">
            <a:extLst>
              <a:ext uri="{FF2B5EF4-FFF2-40B4-BE49-F238E27FC236}">
                <a16:creationId xmlns:a16="http://schemas.microsoft.com/office/drawing/2014/main" id="{EF4E0ED2-11B6-4785-A72B-1DA7DE7D22A6}"/>
              </a:ext>
              <a:ext uri="{C183D7F6-B498-43B3-948B-1728B52AA6E4}">
                <adec:decorative xmlns="" xmlns:adec="http://schemas.microsoft.com/office/drawing/2017/decorative" val="1"/>
              </a:ext>
            </a:extLst>
          </p:cNvPr>
          <p:cNvGrpSpPr>
            <a:grpSpLocks/>
          </p:cNvGrpSpPr>
          <p:nvPr/>
        </p:nvGrpSpPr>
        <p:grpSpPr>
          <a:xfrm>
            <a:off x="-21984" y="0"/>
            <a:ext cx="12213985" cy="6858000"/>
            <a:chOff x="-1098104" y="1611356"/>
            <a:chExt cx="10080590" cy="8570803"/>
          </a:xfrm>
        </p:grpSpPr>
        <p:sp>
          <p:nvSpPr>
            <p:cNvPr id="5" name="Freeform 6">
              <a:extLst>
                <a:ext uri="{FF2B5EF4-FFF2-40B4-BE49-F238E27FC236}">
                  <a16:creationId xmlns:a16="http://schemas.microsoft.com/office/drawing/2014/main" id="{B47B773A-E5BB-4687-BAE2-B4267858DB0E}"/>
                </a:ext>
              </a:extLst>
            </p:cNvPr>
            <p:cNvSpPr>
              <a:spLocks/>
            </p:cNvSpPr>
            <p:nvPr/>
          </p:nvSpPr>
          <p:spPr bwMode="auto">
            <a:xfrm>
              <a:off x="-1079960" y="1611356"/>
              <a:ext cx="10062445" cy="2382752"/>
            </a:xfrm>
            <a:custGeom>
              <a:avLst/>
              <a:gdLst>
                <a:gd name="T0" fmla="*/ 0 w 872"/>
                <a:gd name="T1" fmla="*/ 0 h 453"/>
                <a:gd name="T2" fmla="*/ 0 w 872"/>
                <a:gd name="T3" fmla="*/ 453 h 453"/>
                <a:gd name="T4" fmla="*/ 87 w 872"/>
                <a:gd name="T5" fmla="*/ 310 h 453"/>
                <a:gd name="T6" fmla="*/ 108 w 872"/>
                <a:gd name="T7" fmla="*/ 284 h 453"/>
                <a:gd name="T8" fmla="*/ 133 w 872"/>
                <a:gd name="T9" fmla="*/ 258 h 453"/>
                <a:gd name="T10" fmla="*/ 581 w 872"/>
                <a:gd name="T11" fmla="*/ 72 h 453"/>
                <a:gd name="T12" fmla="*/ 872 w 872"/>
                <a:gd name="T13" fmla="*/ 72 h 453"/>
                <a:gd name="T14" fmla="*/ 872 w 872"/>
                <a:gd name="T15" fmla="*/ 0 h 453"/>
                <a:gd name="T16" fmla="*/ 0 w 872"/>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2" h="453">
                  <a:moveTo>
                    <a:pt x="0" y="0"/>
                  </a:moveTo>
                  <a:cubicBezTo>
                    <a:pt x="0" y="453"/>
                    <a:pt x="0" y="453"/>
                    <a:pt x="0" y="453"/>
                  </a:cubicBezTo>
                  <a:cubicBezTo>
                    <a:pt x="23" y="401"/>
                    <a:pt x="52" y="353"/>
                    <a:pt x="87" y="310"/>
                  </a:cubicBezTo>
                  <a:cubicBezTo>
                    <a:pt x="94" y="301"/>
                    <a:pt x="101" y="293"/>
                    <a:pt x="108" y="284"/>
                  </a:cubicBezTo>
                  <a:cubicBezTo>
                    <a:pt x="116" y="275"/>
                    <a:pt x="125" y="266"/>
                    <a:pt x="133" y="258"/>
                  </a:cubicBezTo>
                  <a:cubicBezTo>
                    <a:pt x="248" y="143"/>
                    <a:pt x="406" y="72"/>
                    <a:pt x="581" y="72"/>
                  </a:cubicBezTo>
                  <a:cubicBezTo>
                    <a:pt x="872" y="72"/>
                    <a:pt x="872" y="72"/>
                    <a:pt x="872" y="72"/>
                  </a:cubicBezTo>
                  <a:cubicBezTo>
                    <a:pt x="872" y="0"/>
                    <a:pt x="872" y="0"/>
                    <a:pt x="872" y="0"/>
                  </a:cubicBezTo>
                  <a:lnTo>
                    <a:pt x="0" y="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Shape 5">
              <a:extLst>
                <a:ext uri="{FF2B5EF4-FFF2-40B4-BE49-F238E27FC236}">
                  <a16:creationId xmlns:a16="http://schemas.microsoft.com/office/drawing/2014/main" id="{763B60B8-66E8-4AE1-B4E0-5BB6D2C503F1}"/>
                </a:ext>
              </a:extLst>
            </p:cNvPr>
            <p:cNvSpPr>
              <a:spLocks/>
            </p:cNvSpPr>
            <p:nvPr/>
          </p:nvSpPr>
          <p:spPr bwMode="auto">
            <a:xfrm rot="10800000" flipH="1">
              <a:off x="-1079960" y="1628672"/>
              <a:ext cx="1926754" cy="1768820"/>
            </a:xfrm>
            <a:custGeom>
              <a:avLst/>
              <a:gdLst>
                <a:gd name="connsiteX0" fmla="*/ 1628881 w 1738276"/>
                <a:gd name="connsiteY0" fmla="*/ 1895780 h 1896280"/>
                <a:gd name="connsiteX1" fmla="*/ 1700732 w 1738276"/>
                <a:gd name="connsiteY1" fmla="*/ 1696892 h 1896280"/>
                <a:gd name="connsiteX2" fmla="*/ 13603 w 1738276"/>
                <a:gd name="connsiteY2" fmla="*/ 13572 h 1896280"/>
                <a:gd name="connsiteX3" fmla="*/ 0 w 1738276"/>
                <a:gd name="connsiteY3" fmla="*/ 0 h 1896280"/>
                <a:gd name="connsiteX4" fmla="*/ 0 w 1738276"/>
                <a:gd name="connsiteY4" fmla="*/ 329116 h 1896280"/>
                <a:gd name="connsiteX5" fmla="*/ 19162 w 1738276"/>
                <a:gd name="connsiteY5" fmla="*/ 353290 h 1896280"/>
                <a:gd name="connsiteX6" fmla="*/ 1506705 w 1738276"/>
                <a:gd name="connsiteY6" fmla="*/ 1831895 h 1896280"/>
                <a:gd name="connsiteX7" fmla="*/ 1539043 w 1738276"/>
                <a:gd name="connsiteY7" fmla="*/ 1864038 h 1896280"/>
                <a:gd name="connsiteX8" fmla="*/ 1628881 w 1738276"/>
                <a:gd name="connsiteY8" fmla="*/ 1895780 h 189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276" h="1896280">
                  <a:moveTo>
                    <a:pt x="1628881" y="1895780"/>
                  </a:moveTo>
                  <a:cubicBezTo>
                    <a:pt x="1716497" y="1887343"/>
                    <a:pt x="1783194" y="1774036"/>
                    <a:pt x="1700732" y="1696892"/>
                  </a:cubicBezTo>
                  <a:cubicBezTo>
                    <a:pt x="415301" y="414363"/>
                    <a:pt x="93943" y="93731"/>
                    <a:pt x="13603" y="13572"/>
                  </a:cubicBezTo>
                  <a:lnTo>
                    <a:pt x="0" y="0"/>
                  </a:lnTo>
                  <a:lnTo>
                    <a:pt x="0" y="329116"/>
                  </a:lnTo>
                  <a:lnTo>
                    <a:pt x="19162" y="353290"/>
                  </a:lnTo>
                  <a:cubicBezTo>
                    <a:pt x="1506705" y="1831895"/>
                    <a:pt x="1506705" y="1831895"/>
                    <a:pt x="1506705" y="1831895"/>
                  </a:cubicBezTo>
                  <a:cubicBezTo>
                    <a:pt x="1519640" y="1844752"/>
                    <a:pt x="1526108" y="1857610"/>
                    <a:pt x="1539043" y="1864038"/>
                  </a:cubicBezTo>
                  <a:cubicBezTo>
                    <a:pt x="1568147" y="1889753"/>
                    <a:pt x="1599676" y="1898593"/>
                    <a:pt x="1628881" y="1895780"/>
                  </a:cubicBez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7" name="Freeform: Shape 6">
              <a:extLst>
                <a:ext uri="{FF2B5EF4-FFF2-40B4-BE49-F238E27FC236}">
                  <a16:creationId xmlns:a16="http://schemas.microsoft.com/office/drawing/2014/main" id="{F9D718FC-15FE-47E9-B55D-9376808C8AAF}"/>
                </a:ext>
              </a:extLst>
            </p:cNvPr>
            <p:cNvSpPr>
              <a:spLocks/>
            </p:cNvSpPr>
            <p:nvPr/>
          </p:nvSpPr>
          <p:spPr bwMode="auto">
            <a:xfrm>
              <a:off x="7912446" y="9231922"/>
              <a:ext cx="1070039" cy="950237"/>
            </a:xfrm>
            <a:custGeom>
              <a:avLst/>
              <a:gdLst>
                <a:gd name="connsiteX0" fmla="*/ 1070039 w 1070039"/>
                <a:gd name="connsiteY0" fmla="*/ 0 h 950237"/>
                <a:gd name="connsiteX1" fmla="*/ 1070039 w 1070039"/>
                <a:gd name="connsiteY1" fmla="*/ 950237 h 950237"/>
                <a:gd name="connsiteX2" fmla="*/ 0 w 1070039"/>
                <a:gd name="connsiteY2" fmla="*/ 950237 h 950237"/>
              </a:gdLst>
              <a:ahLst/>
              <a:cxnLst>
                <a:cxn ang="0">
                  <a:pos x="connsiteX0" y="connsiteY0"/>
                </a:cxn>
                <a:cxn ang="0">
                  <a:pos x="connsiteX1" y="connsiteY1"/>
                </a:cxn>
                <a:cxn ang="0">
                  <a:pos x="connsiteX2" y="connsiteY2"/>
                </a:cxn>
              </a:cxnLst>
              <a:rect l="l" t="t" r="r" b="b"/>
              <a:pathLst>
                <a:path w="1070039" h="950237">
                  <a:moveTo>
                    <a:pt x="1070039" y="0"/>
                  </a:moveTo>
                  <a:lnTo>
                    <a:pt x="1070039" y="950237"/>
                  </a:lnTo>
                  <a:lnTo>
                    <a:pt x="0" y="950237"/>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Shape 7">
              <a:extLst>
                <a:ext uri="{FF2B5EF4-FFF2-40B4-BE49-F238E27FC236}">
                  <a16:creationId xmlns:a16="http://schemas.microsoft.com/office/drawing/2014/main" id="{209053C6-F1F6-4180-B21D-C5402D2D47A4}"/>
                </a:ext>
              </a:extLst>
            </p:cNvPr>
            <p:cNvSpPr>
              <a:spLocks/>
            </p:cNvSpPr>
            <p:nvPr/>
          </p:nvSpPr>
          <p:spPr bwMode="auto">
            <a:xfrm>
              <a:off x="6990649" y="8405934"/>
              <a:ext cx="1991837" cy="1776225"/>
            </a:xfrm>
            <a:custGeom>
              <a:avLst/>
              <a:gdLst>
                <a:gd name="connsiteX0" fmla="*/ 1991837 w 1991837"/>
                <a:gd name="connsiteY0" fmla="*/ 0 h 1776225"/>
                <a:gd name="connsiteX1" fmla="*/ 1991837 w 1991837"/>
                <a:gd name="connsiteY1" fmla="*/ 238843 h 1776225"/>
                <a:gd name="connsiteX2" fmla="*/ 1991837 w 1991837"/>
                <a:gd name="connsiteY2" fmla="*/ 829191 h 1776225"/>
                <a:gd name="connsiteX3" fmla="*/ 925407 w 1991837"/>
                <a:gd name="connsiteY3" fmla="*/ 1776225 h 1776225"/>
                <a:gd name="connsiteX4" fmla="*/ 0 w 1991837"/>
                <a:gd name="connsiteY4" fmla="*/ 1776225 h 177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7" h="1776225">
                  <a:moveTo>
                    <a:pt x="1991837" y="0"/>
                  </a:moveTo>
                  <a:lnTo>
                    <a:pt x="1991837" y="238843"/>
                  </a:lnTo>
                  <a:lnTo>
                    <a:pt x="1991837" y="829191"/>
                  </a:lnTo>
                  <a:lnTo>
                    <a:pt x="925407" y="1776225"/>
                  </a:lnTo>
                  <a:lnTo>
                    <a:pt x="0" y="177622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2" name="Freeform: Shape 11">
              <a:extLst>
                <a:ext uri="{FF2B5EF4-FFF2-40B4-BE49-F238E27FC236}">
                  <a16:creationId xmlns:a16="http://schemas.microsoft.com/office/drawing/2014/main" id="{70456D24-F7F6-47B0-8779-2DB8A2E5BA21}"/>
                </a:ext>
              </a:extLst>
            </p:cNvPr>
            <p:cNvSpPr>
              <a:spLocks/>
            </p:cNvSpPr>
            <p:nvPr/>
          </p:nvSpPr>
          <p:spPr bwMode="auto">
            <a:xfrm rot="10800000" flipH="1">
              <a:off x="-1098104" y="1611356"/>
              <a:ext cx="2340810" cy="2109435"/>
            </a:xfrm>
            <a:custGeom>
              <a:avLst/>
              <a:gdLst>
                <a:gd name="connsiteX0" fmla="*/ 2307676 w 2462115"/>
                <a:gd name="connsiteY0" fmla="*/ 2684454 h 2685160"/>
                <a:gd name="connsiteX1" fmla="*/ 2409112 w 2462115"/>
                <a:gd name="connsiteY1" fmla="*/ 2403672 h 2685160"/>
                <a:gd name="connsiteX2" fmla="*/ 5438 w 2462115"/>
                <a:gd name="connsiteY2" fmla="*/ 5426 h 2685160"/>
                <a:gd name="connsiteX3" fmla="*/ 0 w 2462115"/>
                <a:gd name="connsiteY3" fmla="*/ 0 h 2685160"/>
                <a:gd name="connsiteX4" fmla="*/ 0 w 2462115"/>
                <a:gd name="connsiteY4" fmla="*/ 454256 h 2685160"/>
                <a:gd name="connsiteX5" fmla="*/ 5467 w 2462115"/>
                <a:gd name="connsiteY5" fmla="*/ 469395 h 2685160"/>
                <a:gd name="connsiteX6" fmla="*/ 35142 w 2462115"/>
                <a:gd name="connsiteY6" fmla="*/ 506832 h 2685160"/>
                <a:gd name="connsiteX7" fmla="*/ 2135192 w 2462115"/>
                <a:gd name="connsiteY7" fmla="*/ 2594263 h 2685160"/>
                <a:gd name="connsiteX8" fmla="*/ 2180846 w 2462115"/>
                <a:gd name="connsiteY8" fmla="*/ 2639642 h 2685160"/>
                <a:gd name="connsiteX9" fmla="*/ 2307676 w 2462115"/>
                <a:gd name="connsiteY9" fmla="*/ 2684454 h 26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2115" h="2685160">
                  <a:moveTo>
                    <a:pt x="2307676" y="2684454"/>
                  </a:moveTo>
                  <a:cubicBezTo>
                    <a:pt x="2431368" y="2672542"/>
                    <a:pt x="2525528" y="2512581"/>
                    <a:pt x="2409112" y="2403672"/>
                  </a:cubicBezTo>
                  <a:cubicBezTo>
                    <a:pt x="443168" y="442167"/>
                    <a:pt x="74554" y="74385"/>
                    <a:pt x="5438" y="5426"/>
                  </a:cubicBezTo>
                  <a:lnTo>
                    <a:pt x="0" y="0"/>
                  </a:lnTo>
                  <a:lnTo>
                    <a:pt x="0" y="454256"/>
                  </a:lnTo>
                  <a:lnTo>
                    <a:pt x="5467" y="469395"/>
                  </a:lnTo>
                  <a:cubicBezTo>
                    <a:pt x="12315" y="484143"/>
                    <a:pt x="21446" y="497756"/>
                    <a:pt x="35142" y="506832"/>
                  </a:cubicBezTo>
                  <a:cubicBezTo>
                    <a:pt x="2135192" y="2594263"/>
                    <a:pt x="2135192" y="2594263"/>
                    <a:pt x="2135192" y="2594263"/>
                  </a:cubicBezTo>
                  <a:cubicBezTo>
                    <a:pt x="2153454" y="2612415"/>
                    <a:pt x="2162584" y="2630566"/>
                    <a:pt x="2180846" y="2639642"/>
                  </a:cubicBezTo>
                  <a:cubicBezTo>
                    <a:pt x="2221934" y="2675946"/>
                    <a:pt x="2266446" y="2688425"/>
                    <a:pt x="2307676" y="2684454"/>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pic>
        <p:nvPicPr>
          <p:cNvPr id="17" name="Картина 1">
            <a:extLst>
              <a:ext uri="{FF2B5EF4-FFF2-40B4-BE49-F238E27FC236}">
                <a16:creationId xmlns:a16="http://schemas.microsoft.com/office/drawing/2014/main" id="{655C8CBD-9C36-4439-906C-40190F3CA11D}"/>
              </a:ext>
            </a:extLst>
          </p:cNvPr>
          <p:cNvPicPr/>
          <p:nvPr/>
        </p:nvPicPr>
        <p:blipFill>
          <a:blip r:embed="rId4">
            <a:extLst>
              <a:ext uri="{28A0092B-C50C-407E-A947-70E740481C1C}">
                <a14:useLocalDpi xmlns:a14="http://schemas.microsoft.com/office/drawing/2010/main" val="0"/>
              </a:ext>
            </a:extLst>
          </a:blip>
          <a:stretch>
            <a:fillRect/>
          </a:stretch>
        </p:blipFill>
        <p:spPr>
          <a:xfrm>
            <a:off x="48001" y="19814"/>
            <a:ext cx="927506" cy="714383"/>
          </a:xfrm>
          <a:prstGeom prst="rect">
            <a:avLst/>
          </a:prstGeom>
        </p:spPr>
      </p:pic>
      <p:pic>
        <p:nvPicPr>
          <p:cNvPr id="19" name="Picture 18">
            <a:extLst>
              <a:ext uri="{FF2B5EF4-FFF2-40B4-BE49-F238E27FC236}">
                <a16:creationId xmlns:a16="http://schemas.microsoft.com/office/drawing/2014/main" id="{33691433-C6C3-41F0-88DD-4DA1014C183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216218" y="275471"/>
            <a:ext cx="1562100" cy="674977"/>
          </a:xfrm>
          <a:prstGeom prst="rect">
            <a:avLst/>
          </a:prstGeom>
        </p:spPr>
      </p:pic>
      <p:sp>
        <p:nvSpPr>
          <p:cNvPr id="23" name="Content Placeholder 22">
            <a:extLst>
              <a:ext uri="{FF2B5EF4-FFF2-40B4-BE49-F238E27FC236}">
                <a16:creationId xmlns:a16="http://schemas.microsoft.com/office/drawing/2014/main" id="{ABDF8458-76DB-4E9E-970F-4FCE4CAACA6C}"/>
              </a:ext>
            </a:extLst>
          </p:cNvPr>
          <p:cNvSpPr>
            <a:spLocks noGrp="1"/>
          </p:cNvSpPr>
          <p:nvPr>
            <p:ph idx="1"/>
          </p:nvPr>
        </p:nvSpPr>
        <p:spPr>
          <a:xfrm>
            <a:off x="661596" y="1676793"/>
            <a:ext cx="10892229" cy="4123931"/>
          </a:xfrm>
        </p:spPr>
        <p:txBody>
          <a:bodyPr>
            <a:noAutofit/>
          </a:bodyPr>
          <a:lstStyle/>
          <a:p>
            <a:pPr>
              <a:spcBef>
                <a:spcPts val="600"/>
              </a:spcBef>
            </a:pPr>
            <a:r>
              <a:rPr lang="en-US" sz="2300" b="1" i="1" dirty="0"/>
              <a:t>Toolkit/ Guidance/ Handbook</a:t>
            </a:r>
            <a:endParaRPr lang="bg-BG" sz="2300" b="1" dirty="0"/>
          </a:p>
          <a:p>
            <a:pPr marL="0" indent="0">
              <a:spcBef>
                <a:spcPts val="600"/>
              </a:spcBef>
              <a:buNone/>
            </a:pPr>
            <a:r>
              <a:rPr lang="en-US" sz="2300" dirty="0"/>
              <a:t>This briefly presented information for the BR where is the touristic actor situated will assist any of the employees of the actor to answer to all FAQs that tourists may ask (e.g. what the BR-conception is, what is the added value of the BR for the region development, the most specific for the current BR, short touristic information – itinerary, attractions, pictures, advices for environmentally friendly behavior, currency, threats, emergency contacts).  </a:t>
            </a:r>
            <a:endParaRPr lang="bg-BG" sz="2300" dirty="0"/>
          </a:p>
          <a:p>
            <a:pPr>
              <a:spcBef>
                <a:spcPts val="600"/>
              </a:spcBef>
            </a:pPr>
            <a:r>
              <a:rPr lang="en-US" sz="2300" b="1" i="1" dirty="0"/>
              <a:t>Cooperation between touristic actors from different BRs that provides similar </a:t>
            </a:r>
            <a:r>
              <a:rPr lang="en-US" sz="2300" b="1" i="1" dirty="0" smtClean="0"/>
              <a:t>services</a:t>
            </a:r>
            <a:endParaRPr lang="bg-BG" sz="2300" b="1" dirty="0" smtClean="0"/>
          </a:p>
          <a:p>
            <a:pPr marL="0" indent="0">
              <a:spcBef>
                <a:spcPts val="600"/>
              </a:spcBef>
              <a:buNone/>
            </a:pPr>
            <a:r>
              <a:rPr lang="en-US" sz="2300" dirty="0" smtClean="0"/>
              <a:t>Mapping of TA BP and identify those who can be trainers for other actors</a:t>
            </a:r>
            <a:endParaRPr lang="bg-BG" sz="2300" dirty="0" smtClean="0"/>
          </a:p>
          <a:p>
            <a:pPr marL="0" indent="0">
              <a:spcBef>
                <a:spcPts val="600"/>
              </a:spcBef>
              <a:buNone/>
            </a:pPr>
            <a:r>
              <a:rPr lang="en-US" sz="2300" dirty="0" smtClean="0"/>
              <a:t>The </a:t>
            </a:r>
            <a:r>
              <a:rPr lang="en-US" sz="2300" dirty="0"/>
              <a:t>project will provide logistic support to the process of identifying of sustainable practices and will give some opportunities for cooperation and promotion between e.g. vineries, restaurants that use local products, providers of specific touristic services as alternative sports, craft classes etc. This also will provide to the business man of the sector the possibility to visit other BRs and know how the local touristic sector works.  </a:t>
            </a:r>
            <a:endParaRPr lang="bg-BG" sz="2300" dirty="0"/>
          </a:p>
          <a:p>
            <a:endParaRPr lang="en-US" sz="2300" dirty="0"/>
          </a:p>
        </p:txBody>
      </p:sp>
      <p:sp>
        <p:nvSpPr>
          <p:cNvPr id="22" name="Title 21">
            <a:extLst>
              <a:ext uri="{FF2B5EF4-FFF2-40B4-BE49-F238E27FC236}">
                <a16:creationId xmlns:a16="http://schemas.microsoft.com/office/drawing/2014/main" id="{24ACFDBA-4142-4768-B507-D38DB8C723D7}"/>
              </a:ext>
            </a:extLst>
          </p:cNvPr>
          <p:cNvSpPr>
            <a:spLocks noGrp="1"/>
          </p:cNvSpPr>
          <p:nvPr>
            <p:ph type="title"/>
          </p:nvPr>
        </p:nvSpPr>
        <p:spPr>
          <a:xfrm>
            <a:off x="661597" y="966923"/>
            <a:ext cx="10515600" cy="831619"/>
          </a:xfrm>
        </p:spPr>
        <p:txBody>
          <a:bodyPr/>
          <a:lstStyle/>
          <a:p>
            <a:r>
              <a:rPr lang="en-US" dirty="0" smtClean="0"/>
              <a:t>Project’s tasks</a:t>
            </a:r>
            <a:endParaRPr lang="en-US" dirty="0"/>
          </a:p>
        </p:txBody>
      </p:sp>
      <p:sp>
        <p:nvSpPr>
          <p:cNvPr id="10" name="Slide Number Placeholder 9">
            <a:extLst>
              <a:ext uri="{FF2B5EF4-FFF2-40B4-BE49-F238E27FC236}">
                <a16:creationId xmlns:a16="http://schemas.microsoft.com/office/drawing/2014/main" id="{6BA4E4FF-E16C-4522-BFE0-CC8B958F81D2}"/>
              </a:ext>
            </a:extLst>
          </p:cNvPr>
          <p:cNvSpPr>
            <a:spLocks noGrp="1"/>
          </p:cNvSpPr>
          <p:nvPr>
            <p:ph type="sldNum" sz="quarter" idx="12"/>
          </p:nvPr>
        </p:nvSpPr>
        <p:spPr/>
        <p:txBody>
          <a:bodyPr/>
          <a:lstStyle/>
          <a:p>
            <a:fld id="{6ECC2A7E-7A85-4280-98CF-32CBBFFE6A2A}" type="slidenum">
              <a:rPr lang="en-US" smtClean="0"/>
              <a:t>8</a:t>
            </a:fld>
            <a:endParaRPr lang="en-US"/>
          </a:p>
        </p:txBody>
      </p:sp>
      <p:sp>
        <p:nvSpPr>
          <p:cNvPr id="21" name="Footer Placeholder 45">
            <a:extLst>
              <a:ext uri="{FF2B5EF4-FFF2-40B4-BE49-F238E27FC236}">
                <a16:creationId xmlns:a16="http://schemas.microsoft.com/office/drawing/2014/main" id="{AD94E436-CB0C-4DEB-8E85-0777E94499D7}"/>
              </a:ext>
            </a:extLst>
          </p:cNvPr>
          <p:cNvSpPr>
            <a:spLocks noGrp="1"/>
          </p:cNvSpPr>
          <p:nvPr>
            <p:ph type="ftr" sz="quarter" idx="11"/>
          </p:nvPr>
        </p:nvSpPr>
        <p:spPr>
          <a:xfrm>
            <a:off x="-103068" y="6615040"/>
            <a:ext cx="10218076" cy="365125"/>
          </a:xfrm>
        </p:spPr>
        <p:txBody>
          <a:bodyPr/>
          <a:lstStyle/>
          <a:p>
            <a:r>
              <a:rPr lang="en-US" sz="1000" dirty="0">
                <a:ea typeface="Calibri" panose="020F0502020204030204" pitchFamily="34" charset="0"/>
                <a:cs typeface="Times New Roman" panose="02020603050405020304" pitchFamily="18" charset="0"/>
              </a:rPr>
              <a:t>SUMMER UNIVERSITY ON “INTEGRATED MANAGEMENT, SUSTAINABLE TOURISM AND PROMOTION OF BIOSPHERE RESERVES”                     Central Balkan Biosphere Reserve, Bulgaria, July 2019</a:t>
            </a:r>
            <a:endParaRPr lang="en-US" sz="1600" dirty="0">
              <a:ea typeface="Calibri" panose="020F0502020204030204" pitchFamily="34" charset="0"/>
              <a:cs typeface="Times New Roman" panose="02020603050405020304" pitchFamily="18" charset="0"/>
            </a:endParaRPr>
          </a:p>
          <a:p>
            <a:endParaRPr lang="en-US" sz="1000" dirty="0"/>
          </a:p>
        </p:txBody>
      </p:sp>
    </p:spTree>
    <p:extLst>
      <p:ext uri="{BB962C8B-B14F-4D97-AF65-F5344CB8AC3E}">
        <p14:creationId xmlns:p14="http://schemas.microsoft.com/office/powerpoint/2010/main" val="824514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19">
            <a:extLst>
              <a:ext uri="{FF2B5EF4-FFF2-40B4-BE49-F238E27FC236}">
                <a16:creationId xmlns:a16="http://schemas.microsoft.com/office/drawing/2014/main" id="{0B3CCBC0-5DA9-45D3-B791-2C0EC360662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788677" y="140237"/>
            <a:ext cx="1879178" cy="854599"/>
          </a:xfrm>
          <a:prstGeom prst="rect">
            <a:avLst/>
          </a:prstGeom>
        </p:spPr>
      </p:pic>
      <p:pic>
        <p:nvPicPr>
          <p:cNvPr id="18" name="Picture 17" descr="C:\Users\tomovak\AppData\Local\Microsoft\Windows\INetCache\Content.MSO\4E260FC8.tmp">
            <a:extLst>
              <a:ext uri="{FF2B5EF4-FFF2-40B4-BE49-F238E27FC236}">
                <a16:creationId xmlns:a16="http://schemas.microsoft.com/office/drawing/2014/main" id="{3F3A78CE-7D12-4744-B74D-E14F6F1081E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78624" y="319860"/>
            <a:ext cx="2365375" cy="828675"/>
          </a:xfrm>
          <a:prstGeom prst="rect">
            <a:avLst/>
          </a:prstGeom>
          <a:noFill/>
          <a:ln>
            <a:noFill/>
          </a:ln>
        </p:spPr>
      </p:pic>
      <p:grpSp>
        <p:nvGrpSpPr>
          <p:cNvPr id="4" name="Group 3">
            <a:extLst>
              <a:ext uri="{FF2B5EF4-FFF2-40B4-BE49-F238E27FC236}">
                <a16:creationId xmlns:a16="http://schemas.microsoft.com/office/drawing/2014/main" id="{EF4E0ED2-11B6-4785-A72B-1DA7DE7D22A6}"/>
              </a:ext>
              <a:ext uri="{C183D7F6-B498-43B3-948B-1728B52AA6E4}">
                <adec:decorative xmlns="" xmlns:adec="http://schemas.microsoft.com/office/drawing/2017/decorative" val="1"/>
              </a:ext>
            </a:extLst>
          </p:cNvPr>
          <p:cNvGrpSpPr>
            <a:grpSpLocks/>
          </p:cNvGrpSpPr>
          <p:nvPr/>
        </p:nvGrpSpPr>
        <p:grpSpPr>
          <a:xfrm>
            <a:off x="-21984" y="0"/>
            <a:ext cx="12213985" cy="6858000"/>
            <a:chOff x="-1098104" y="1611356"/>
            <a:chExt cx="10080590" cy="8570803"/>
          </a:xfrm>
        </p:grpSpPr>
        <p:sp>
          <p:nvSpPr>
            <p:cNvPr id="5" name="Freeform 6">
              <a:extLst>
                <a:ext uri="{FF2B5EF4-FFF2-40B4-BE49-F238E27FC236}">
                  <a16:creationId xmlns:a16="http://schemas.microsoft.com/office/drawing/2014/main" id="{B47B773A-E5BB-4687-BAE2-B4267858DB0E}"/>
                </a:ext>
              </a:extLst>
            </p:cNvPr>
            <p:cNvSpPr>
              <a:spLocks/>
            </p:cNvSpPr>
            <p:nvPr/>
          </p:nvSpPr>
          <p:spPr bwMode="auto">
            <a:xfrm>
              <a:off x="-1079960" y="1611356"/>
              <a:ext cx="10062445" cy="2382752"/>
            </a:xfrm>
            <a:custGeom>
              <a:avLst/>
              <a:gdLst>
                <a:gd name="T0" fmla="*/ 0 w 872"/>
                <a:gd name="T1" fmla="*/ 0 h 453"/>
                <a:gd name="T2" fmla="*/ 0 w 872"/>
                <a:gd name="T3" fmla="*/ 453 h 453"/>
                <a:gd name="T4" fmla="*/ 87 w 872"/>
                <a:gd name="T5" fmla="*/ 310 h 453"/>
                <a:gd name="T6" fmla="*/ 108 w 872"/>
                <a:gd name="T7" fmla="*/ 284 h 453"/>
                <a:gd name="T8" fmla="*/ 133 w 872"/>
                <a:gd name="T9" fmla="*/ 258 h 453"/>
                <a:gd name="T10" fmla="*/ 581 w 872"/>
                <a:gd name="T11" fmla="*/ 72 h 453"/>
                <a:gd name="T12" fmla="*/ 872 w 872"/>
                <a:gd name="T13" fmla="*/ 72 h 453"/>
                <a:gd name="T14" fmla="*/ 872 w 872"/>
                <a:gd name="T15" fmla="*/ 0 h 453"/>
                <a:gd name="T16" fmla="*/ 0 w 872"/>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2" h="453">
                  <a:moveTo>
                    <a:pt x="0" y="0"/>
                  </a:moveTo>
                  <a:cubicBezTo>
                    <a:pt x="0" y="453"/>
                    <a:pt x="0" y="453"/>
                    <a:pt x="0" y="453"/>
                  </a:cubicBezTo>
                  <a:cubicBezTo>
                    <a:pt x="23" y="401"/>
                    <a:pt x="52" y="353"/>
                    <a:pt x="87" y="310"/>
                  </a:cubicBezTo>
                  <a:cubicBezTo>
                    <a:pt x="94" y="301"/>
                    <a:pt x="101" y="293"/>
                    <a:pt x="108" y="284"/>
                  </a:cubicBezTo>
                  <a:cubicBezTo>
                    <a:pt x="116" y="275"/>
                    <a:pt x="125" y="266"/>
                    <a:pt x="133" y="258"/>
                  </a:cubicBezTo>
                  <a:cubicBezTo>
                    <a:pt x="248" y="143"/>
                    <a:pt x="406" y="72"/>
                    <a:pt x="581" y="72"/>
                  </a:cubicBezTo>
                  <a:cubicBezTo>
                    <a:pt x="872" y="72"/>
                    <a:pt x="872" y="72"/>
                    <a:pt x="872" y="72"/>
                  </a:cubicBezTo>
                  <a:cubicBezTo>
                    <a:pt x="872" y="0"/>
                    <a:pt x="872" y="0"/>
                    <a:pt x="872" y="0"/>
                  </a:cubicBezTo>
                  <a:lnTo>
                    <a:pt x="0" y="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Shape 5">
              <a:extLst>
                <a:ext uri="{FF2B5EF4-FFF2-40B4-BE49-F238E27FC236}">
                  <a16:creationId xmlns:a16="http://schemas.microsoft.com/office/drawing/2014/main" id="{763B60B8-66E8-4AE1-B4E0-5BB6D2C503F1}"/>
                </a:ext>
              </a:extLst>
            </p:cNvPr>
            <p:cNvSpPr>
              <a:spLocks/>
            </p:cNvSpPr>
            <p:nvPr/>
          </p:nvSpPr>
          <p:spPr bwMode="auto">
            <a:xfrm rot="10800000" flipH="1">
              <a:off x="-1079960" y="1628672"/>
              <a:ext cx="1926754" cy="1768820"/>
            </a:xfrm>
            <a:custGeom>
              <a:avLst/>
              <a:gdLst>
                <a:gd name="connsiteX0" fmla="*/ 1628881 w 1738276"/>
                <a:gd name="connsiteY0" fmla="*/ 1895780 h 1896280"/>
                <a:gd name="connsiteX1" fmla="*/ 1700732 w 1738276"/>
                <a:gd name="connsiteY1" fmla="*/ 1696892 h 1896280"/>
                <a:gd name="connsiteX2" fmla="*/ 13603 w 1738276"/>
                <a:gd name="connsiteY2" fmla="*/ 13572 h 1896280"/>
                <a:gd name="connsiteX3" fmla="*/ 0 w 1738276"/>
                <a:gd name="connsiteY3" fmla="*/ 0 h 1896280"/>
                <a:gd name="connsiteX4" fmla="*/ 0 w 1738276"/>
                <a:gd name="connsiteY4" fmla="*/ 329116 h 1896280"/>
                <a:gd name="connsiteX5" fmla="*/ 19162 w 1738276"/>
                <a:gd name="connsiteY5" fmla="*/ 353290 h 1896280"/>
                <a:gd name="connsiteX6" fmla="*/ 1506705 w 1738276"/>
                <a:gd name="connsiteY6" fmla="*/ 1831895 h 1896280"/>
                <a:gd name="connsiteX7" fmla="*/ 1539043 w 1738276"/>
                <a:gd name="connsiteY7" fmla="*/ 1864038 h 1896280"/>
                <a:gd name="connsiteX8" fmla="*/ 1628881 w 1738276"/>
                <a:gd name="connsiteY8" fmla="*/ 1895780 h 189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276" h="1896280">
                  <a:moveTo>
                    <a:pt x="1628881" y="1895780"/>
                  </a:moveTo>
                  <a:cubicBezTo>
                    <a:pt x="1716497" y="1887343"/>
                    <a:pt x="1783194" y="1774036"/>
                    <a:pt x="1700732" y="1696892"/>
                  </a:cubicBezTo>
                  <a:cubicBezTo>
                    <a:pt x="415301" y="414363"/>
                    <a:pt x="93943" y="93731"/>
                    <a:pt x="13603" y="13572"/>
                  </a:cubicBezTo>
                  <a:lnTo>
                    <a:pt x="0" y="0"/>
                  </a:lnTo>
                  <a:lnTo>
                    <a:pt x="0" y="329116"/>
                  </a:lnTo>
                  <a:lnTo>
                    <a:pt x="19162" y="353290"/>
                  </a:lnTo>
                  <a:cubicBezTo>
                    <a:pt x="1506705" y="1831895"/>
                    <a:pt x="1506705" y="1831895"/>
                    <a:pt x="1506705" y="1831895"/>
                  </a:cubicBezTo>
                  <a:cubicBezTo>
                    <a:pt x="1519640" y="1844752"/>
                    <a:pt x="1526108" y="1857610"/>
                    <a:pt x="1539043" y="1864038"/>
                  </a:cubicBezTo>
                  <a:cubicBezTo>
                    <a:pt x="1568147" y="1889753"/>
                    <a:pt x="1599676" y="1898593"/>
                    <a:pt x="1628881" y="1895780"/>
                  </a:cubicBez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7" name="Freeform: Shape 6">
              <a:extLst>
                <a:ext uri="{FF2B5EF4-FFF2-40B4-BE49-F238E27FC236}">
                  <a16:creationId xmlns:a16="http://schemas.microsoft.com/office/drawing/2014/main" id="{F9D718FC-15FE-47E9-B55D-9376808C8AAF}"/>
                </a:ext>
              </a:extLst>
            </p:cNvPr>
            <p:cNvSpPr>
              <a:spLocks/>
            </p:cNvSpPr>
            <p:nvPr/>
          </p:nvSpPr>
          <p:spPr bwMode="auto">
            <a:xfrm>
              <a:off x="7912446" y="9231922"/>
              <a:ext cx="1070039" cy="950237"/>
            </a:xfrm>
            <a:custGeom>
              <a:avLst/>
              <a:gdLst>
                <a:gd name="connsiteX0" fmla="*/ 1070039 w 1070039"/>
                <a:gd name="connsiteY0" fmla="*/ 0 h 950237"/>
                <a:gd name="connsiteX1" fmla="*/ 1070039 w 1070039"/>
                <a:gd name="connsiteY1" fmla="*/ 950237 h 950237"/>
                <a:gd name="connsiteX2" fmla="*/ 0 w 1070039"/>
                <a:gd name="connsiteY2" fmla="*/ 950237 h 950237"/>
              </a:gdLst>
              <a:ahLst/>
              <a:cxnLst>
                <a:cxn ang="0">
                  <a:pos x="connsiteX0" y="connsiteY0"/>
                </a:cxn>
                <a:cxn ang="0">
                  <a:pos x="connsiteX1" y="connsiteY1"/>
                </a:cxn>
                <a:cxn ang="0">
                  <a:pos x="connsiteX2" y="connsiteY2"/>
                </a:cxn>
              </a:cxnLst>
              <a:rect l="l" t="t" r="r" b="b"/>
              <a:pathLst>
                <a:path w="1070039" h="950237">
                  <a:moveTo>
                    <a:pt x="1070039" y="0"/>
                  </a:moveTo>
                  <a:lnTo>
                    <a:pt x="1070039" y="950237"/>
                  </a:lnTo>
                  <a:lnTo>
                    <a:pt x="0" y="950237"/>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Shape 7">
              <a:extLst>
                <a:ext uri="{FF2B5EF4-FFF2-40B4-BE49-F238E27FC236}">
                  <a16:creationId xmlns:a16="http://schemas.microsoft.com/office/drawing/2014/main" id="{209053C6-F1F6-4180-B21D-C5402D2D47A4}"/>
                </a:ext>
              </a:extLst>
            </p:cNvPr>
            <p:cNvSpPr>
              <a:spLocks/>
            </p:cNvSpPr>
            <p:nvPr/>
          </p:nvSpPr>
          <p:spPr bwMode="auto">
            <a:xfrm>
              <a:off x="6990649" y="8405934"/>
              <a:ext cx="1991837" cy="1776225"/>
            </a:xfrm>
            <a:custGeom>
              <a:avLst/>
              <a:gdLst>
                <a:gd name="connsiteX0" fmla="*/ 1991837 w 1991837"/>
                <a:gd name="connsiteY0" fmla="*/ 0 h 1776225"/>
                <a:gd name="connsiteX1" fmla="*/ 1991837 w 1991837"/>
                <a:gd name="connsiteY1" fmla="*/ 238843 h 1776225"/>
                <a:gd name="connsiteX2" fmla="*/ 1991837 w 1991837"/>
                <a:gd name="connsiteY2" fmla="*/ 829191 h 1776225"/>
                <a:gd name="connsiteX3" fmla="*/ 925407 w 1991837"/>
                <a:gd name="connsiteY3" fmla="*/ 1776225 h 1776225"/>
                <a:gd name="connsiteX4" fmla="*/ 0 w 1991837"/>
                <a:gd name="connsiteY4" fmla="*/ 1776225 h 177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7" h="1776225">
                  <a:moveTo>
                    <a:pt x="1991837" y="0"/>
                  </a:moveTo>
                  <a:lnTo>
                    <a:pt x="1991837" y="238843"/>
                  </a:lnTo>
                  <a:lnTo>
                    <a:pt x="1991837" y="829191"/>
                  </a:lnTo>
                  <a:lnTo>
                    <a:pt x="925407" y="1776225"/>
                  </a:lnTo>
                  <a:lnTo>
                    <a:pt x="0" y="177622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2" name="Freeform: Shape 11">
              <a:extLst>
                <a:ext uri="{FF2B5EF4-FFF2-40B4-BE49-F238E27FC236}">
                  <a16:creationId xmlns:a16="http://schemas.microsoft.com/office/drawing/2014/main" id="{70456D24-F7F6-47B0-8779-2DB8A2E5BA21}"/>
                </a:ext>
              </a:extLst>
            </p:cNvPr>
            <p:cNvSpPr>
              <a:spLocks/>
            </p:cNvSpPr>
            <p:nvPr/>
          </p:nvSpPr>
          <p:spPr bwMode="auto">
            <a:xfrm rot="10800000" flipH="1">
              <a:off x="-1098104" y="1611356"/>
              <a:ext cx="2340810" cy="2109435"/>
            </a:xfrm>
            <a:custGeom>
              <a:avLst/>
              <a:gdLst>
                <a:gd name="connsiteX0" fmla="*/ 2307676 w 2462115"/>
                <a:gd name="connsiteY0" fmla="*/ 2684454 h 2685160"/>
                <a:gd name="connsiteX1" fmla="*/ 2409112 w 2462115"/>
                <a:gd name="connsiteY1" fmla="*/ 2403672 h 2685160"/>
                <a:gd name="connsiteX2" fmla="*/ 5438 w 2462115"/>
                <a:gd name="connsiteY2" fmla="*/ 5426 h 2685160"/>
                <a:gd name="connsiteX3" fmla="*/ 0 w 2462115"/>
                <a:gd name="connsiteY3" fmla="*/ 0 h 2685160"/>
                <a:gd name="connsiteX4" fmla="*/ 0 w 2462115"/>
                <a:gd name="connsiteY4" fmla="*/ 454256 h 2685160"/>
                <a:gd name="connsiteX5" fmla="*/ 5467 w 2462115"/>
                <a:gd name="connsiteY5" fmla="*/ 469395 h 2685160"/>
                <a:gd name="connsiteX6" fmla="*/ 35142 w 2462115"/>
                <a:gd name="connsiteY6" fmla="*/ 506832 h 2685160"/>
                <a:gd name="connsiteX7" fmla="*/ 2135192 w 2462115"/>
                <a:gd name="connsiteY7" fmla="*/ 2594263 h 2685160"/>
                <a:gd name="connsiteX8" fmla="*/ 2180846 w 2462115"/>
                <a:gd name="connsiteY8" fmla="*/ 2639642 h 2685160"/>
                <a:gd name="connsiteX9" fmla="*/ 2307676 w 2462115"/>
                <a:gd name="connsiteY9" fmla="*/ 2684454 h 26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2115" h="2685160">
                  <a:moveTo>
                    <a:pt x="2307676" y="2684454"/>
                  </a:moveTo>
                  <a:cubicBezTo>
                    <a:pt x="2431368" y="2672542"/>
                    <a:pt x="2525528" y="2512581"/>
                    <a:pt x="2409112" y="2403672"/>
                  </a:cubicBezTo>
                  <a:cubicBezTo>
                    <a:pt x="443168" y="442167"/>
                    <a:pt x="74554" y="74385"/>
                    <a:pt x="5438" y="5426"/>
                  </a:cubicBezTo>
                  <a:lnTo>
                    <a:pt x="0" y="0"/>
                  </a:lnTo>
                  <a:lnTo>
                    <a:pt x="0" y="454256"/>
                  </a:lnTo>
                  <a:lnTo>
                    <a:pt x="5467" y="469395"/>
                  </a:lnTo>
                  <a:cubicBezTo>
                    <a:pt x="12315" y="484143"/>
                    <a:pt x="21446" y="497756"/>
                    <a:pt x="35142" y="506832"/>
                  </a:cubicBezTo>
                  <a:cubicBezTo>
                    <a:pt x="2135192" y="2594263"/>
                    <a:pt x="2135192" y="2594263"/>
                    <a:pt x="2135192" y="2594263"/>
                  </a:cubicBezTo>
                  <a:cubicBezTo>
                    <a:pt x="2153454" y="2612415"/>
                    <a:pt x="2162584" y="2630566"/>
                    <a:pt x="2180846" y="2639642"/>
                  </a:cubicBezTo>
                  <a:cubicBezTo>
                    <a:pt x="2221934" y="2675946"/>
                    <a:pt x="2266446" y="2688425"/>
                    <a:pt x="2307676" y="2684454"/>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pic>
        <p:nvPicPr>
          <p:cNvPr id="17" name="Картина 1">
            <a:extLst>
              <a:ext uri="{FF2B5EF4-FFF2-40B4-BE49-F238E27FC236}">
                <a16:creationId xmlns:a16="http://schemas.microsoft.com/office/drawing/2014/main" id="{655C8CBD-9C36-4439-906C-40190F3CA11D}"/>
              </a:ext>
            </a:extLst>
          </p:cNvPr>
          <p:cNvPicPr/>
          <p:nvPr/>
        </p:nvPicPr>
        <p:blipFill>
          <a:blip r:embed="rId4">
            <a:extLst>
              <a:ext uri="{28A0092B-C50C-407E-A947-70E740481C1C}">
                <a14:useLocalDpi xmlns:a14="http://schemas.microsoft.com/office/drawing/2010/main" val="0"/>
              </a:ext>
            </a:extLst>
          </a:blip>
          <a:stretch>
            <a:fillRect/>
          </a:stretch>
        </p:blipFill>
        <p:spPr>
          <a:xfrm>
            <a:off x="48001" y="19814"/>
            <a:ext cx="927506" cy="714383"/>
          </a:xfrm>
          <a:prstGeom prst="rect">
            <a:avLst/>
          </a:prstGeom>
        </p:spPr>
      </p:pic>
      <p:pic>
        <p:nvPicPr>
          <p:cNvPr id="19" name="Picture 18">
            <a:extLst>
              <a:ext uri="{FF2B5EF4-FFF2-40B4-BE49-F238E27FC236}">
                <a16:creationId xmlns:a16="http://schemas.microsoft.com/office/drawing/2014/main" id="{33691433-C6C3-41F0-88DD-4DA1014C183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216218" y="275471"/>
            <a:ext cx="1562100" cy="674977"/>
          </a:xfrm>
          <a:prstGeom prst="rect">
            <a:avLst/>
          </a:prstGeom>
        </p:spPr>
      </p:pic>
      <p:sp>
        <p:nvSpPr>
          <p:cNvPr id="23" name="Content Placeholder 22">
            <a:extLst>
              <a:ext uri="{FF2B5EF4-FFF2-40B4-BE49-F238E27FC236}">
                <a16:creationId xmlns:a16="http://schemas.microsoft.com/office/drawing/2014/main" id="{ABDF8458-76DB-4E9E-970F-4FCE4CAACA6C}"/>
              </a:ext>
            </a:extLst>
          </p:cNvPr>
          <p:cNvSpPr>
            <a:spLocks noGrp="1"/>
          </p:cNvSpPr>
          <p:nvPr>
            <p:ph idx="1"/>
          </p:nvPr>
        </p:nvSpPr>
        <p:spPr>
          <a:xfrm>
            <a:off x="661597" y="2095893"/>
            <a:ext cx="10515600" cy="4123931"/>
          </a:xfrm>
        </p:spPr>
        <p:txBody>
          <a:bodyPr>
            <a:normAutofit fontScale="77500" lnSpcReduction="20000"/>
          </a:bodyPr>
          <a:lstStyle/>
          <a:p>
            <a:r>
              <a:rPr lang="en-US" b="1" i="1" dirty="0"/>
              <a:t>Famous travelers </a:t>
            </a:r>
            <a:r>
              <a:rPr lang="en-US" b="1" i="1" dirty="0" smtClean="0"/>
              <a:t>as </a:t>
            </a:r>
            <a:r>
              <a:rPr lang="en-US" b="1" i="1" dirty="0"/>
              <a:t>ambassadors </a:t>
            </a:r>
            <a:endParaRPr lang="bg-BG" b="1" dirty="0"/>
          </a:p>
          <a:p>
            <a:pPr marL="0" indent="0">
              <a:buNone/>
            </a:pPr>
            <a:r>
              <a:rPr lang="en-US" dirty="0"/>
              <a:t>Attract some well-known traveler (e.g. Michael Palin) to take part in a short video which will present specifics of tourism in BR emphasizing on their advantages. The video is planned to be disseminated in local TV channels, travel channels and possibly in hotel lounges. </a:t>
            </a:r>
            <a:endParaRPr lang="bg-BG" dirty="0"/>
          </a:p>
          <a:p>
            <a:r>
              <a:rPr lang="en-US" b="1" i="1" dirty="0"/>
              <a:t>Organization and participation in festivals and markets for traditional products</a:t>
            </a:r>
            <a:endParaRPr lang="bg-BG" b="1" dirty="0"/>
          </a:p>
          <a:p>
            <a:pPr marL="0" indent="0">
              <a:buNone/>
            </a:pPr>
            <a:r>
              <a:rPr lang="en-US" dirty="0"/>
              <a:t>The celebration of markets for typical local products allows not only the direct sale of companies that produce typical and traditional products face to face between the buyer and the producer, but also the ideal setting for the value of the territory where elaborate. It is also the case of local parties, festivals and events of various kinds.</a:t>
            </a:r>
            <a:endParaRPr lang="bg-BG" dirty="0"/>
          </a:p>
          <a:p>
            <a:pPr marL="0" indent="0">
              <a:buNone/>
            </a:pPr>
            <a:r>
              <a:rPr lang="en-US" dirty="0"/>
              <a:t>These areas usually have information points where to place brochures, posters, or various advertising tools that provide information about the territory, its values ​​and attractions, and where cooperation projects around BR can bring a new dimension to those who come looking for information of what to do in the territory and the different proposals it offers.</a:t>
            </a:r>
            <a:endParaRPr lang="bg-BG" dirty="0"/>
          </a:p>
          <a:p>
            <a:endParaRPr lang="en-US" dirty="0"/>
          </a:p>
        </p:txBody>
      </p:sp>
      <p:sp>
        <p:nvSpPr>
          <p:cNvPr id="22" name="Title 21">
            <a:extLst>
              <a:ext uri="{FF2B5EF4-FFF2-40B4-BE49-F238E27FC236}">
                <a16:creationId xmlns:a16="http://schemas.microsoft.com/office/drawing/2014/main" id="{24ACFDBA-4142-4768-B507-D38DB8C723D7}"/>
              </a:ext>
            </a:extLst>
          </p:cNvPr>
          <p:cNvSpPr>
            <a:spLocks noGrp="1"/>
          </p:cNvSpPr>
          <p:nvPr>
            <p:ph type="title"/>
          </p:nvPr>
        </p:nvSpPr>
        <p:spPr>
          <a:xfrm>
            <a:off x="661597" y="966923"/>
            <a:ext cx="10515600" cy="831619"/>
          </a:xfrm>
        </p:spPr>
        <p:txBody>
          <a:bodyPr/>
          <a:lstStyle/>
          <a:p>
            <a:r>
              <a:rPr lang="en-US" dirty="0" smtClean="0"/>
              <a:t>Project’s tasks (2)</a:t>
            </a:r>
            <a:endParaRPr lang="en-US" dirty="0"/>
          </a:p>
        </p:txBody>
      </p:sp>
      <p:sp>
        <p:nvSpPr>
          <p:cNvPr id="10" name="Slide Number Placeholder 9">
            <a:extLst>
              <a:ext uri="{FF2B5EF4-FFF2-40B4-BE49-F238E27FC236}">
                <a16:creationId xmlns:a16="http://schemas.microsoft.com/office/drawing/2014/main" id="{6BA4E4FF-E16C-4522-BFE0-CC8B958F81D2}"/>
              </a:ext>
            </a:extLst>
          </p:cNvPr>
          <p:cNvSpPr>
            <a:spLocks noGrp="1"/>
          </p:cNvSpPr>
          <p:nvPr>
            <p:ph type="sldNum" sz="quarter" idx="12"/>
          </p:nvPr>
        </p:nvSpPr>
        <p:spPr/>
        <p:txBody>
          <a:bodyPr/>
          <a:lstStyle/>
          <a:p>
            <a:fld id="{6ECC2A7E-7A85-4280-98CF-32CBBFFE6A2A}" type="slidenum">
              <a:rPr lang="en-US" smtClean="0"/>
              <a:t>9</a:t>
            </a:fld>
            <a:endParaRPr lang="en-US"/>
          </a:p>
        </p:txBody>
      </p:sp>
      <p:sp>
        <p:nvSpPr>
          <p:cNvPr id="21" name="Footer Placeholder 45">
            <a:extLst>
              <a:ext uri="{FF2B5EF4-FFF2-40B4-BE49-F238E27FC236}">
                <a16:creationId xmlns:a16="http://schemas.microsoft.com/office/drawing/2014/main" id="{AD94E436-CB0C-4DEB-8E85-0777E94499D7}"/>
              </a:ext>
            </a:extLst>
          </p:cNvPr>
          <p:cNvSpPr>
            <a:spLocks noGrp="1"/>
          </p:cNvSpPr>
          <p:nvPr>
            <p:ph type="ftr" sz="quarter" idx="11"/>
          </p:nvPr>
        </p:nvSpPr>
        <p:spPr>
          <a:xfrm>
            <a:off x="-103068" y="6615040"/>
            <a:ext cx="10218076" cy="365125"/>
          </a:xfrm>
        </p:spPr>
        <p:txBody>
          <a:bodyPr/>
          <a:lstStyle/>
          <a:p>
            <a:r>
              <a:rPr lang="en-US" sz="1000" dirty="0">
                <a:ea typeface="Calibri" panose="020F0502020204030204" pitchFamily="34" charset="0"/>
                <a:cs typeface="Times New Roman" panose="02020603050405020304" pitchFamily="18" charset="0"/>
              </a:rPr>
              <a:t>SUMMER UNIVERSITY ON “INTEGRATED MANAGEMENT, SUSTAINABLE TOURISM AND PROMOTION OF BIOSPHERE RESERVES”                     Central Balkan Biosphere Reserve, Bulgaria, July 2019</a:t>
            </a:r>
            <a:endParaRPr lang="en-US" sz="1600" dirty="0">
              <a:ea typeface="Calibri" panose="020F0502020204030204" pitchFamily="34" charset="0"/>
              <a:cs typeface="Times New Roman" panose="02020603050405020304" pitchFamily="18" charset="0"/>
            </a:endParaRPr>
          </a:p>
          <a:p>
            <a:endParaRPr lang="en-US" sz="1000" dirty="0"/>
          </a:p>
        </p:txBody>
      </p:sp>
    </p:spTree>
    <p:extLst>
      <p:ext uri="{BB962C8B-B14F-4D97-AF65-F5344CB8AC3E}">
        <p14:creationId xmlns:p14="http://schemas.microsoft.com/office/powerpoint/2010/main" val="2873893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117</TotalTime>
  <Words>868</Words>
  <Application>Microsoft Office PowerPoint</Application>
  <PresentationFormat>Widescreen</PresentationFormat>
  <Paragraphs>69</Paragraphs>
  <Slides>10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 </vt:lpstr>
      <vt:lpstr>Joint communication project among Biosphere Reserves</vt:lpstr>
      <vt:lpstr>What is the Biosphere Reserve?</vt:lpstr>
      <vt:lpstr>BR’s communication aims</vt:lpstr>
      <vt:lpstr>Project idea</vt:lpstr>
      <vt:lpstr>TARGET GROUP: TOURISTIC ACTORS</vt:lpstr>
      <vt:lpstr>Goals of the Projects</vt:lpstr>
      <vt:lpstr>Project’s tasks</vt:lpstr>
      <vt:lpstr>Project’s tasks (2)</vt:lpstr>
      <vt:lpstr>Possible funding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Tomova, Katrin (CW-Sustainability)</dc:creator>
  <cp:lastModifiedBy>LIFEBOOK</cp:lastModifiedBy>
  <cp:revision>16</cp:revision>
  <dcterms:created xsi:type="dcterms:W3CDTF">2019-06-27T09:08:53Z</dcterms:created>
  <dcterms:modified xsi:type="dcterms:W3CDTF">2019-07-26T13:02:51Z</dcterms:modified>
</cp:coreProperties>
</file>